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7"/>
  </p:notesMasterIdLst>
  <p:handoutMasterIdLst>
    <p:handoutMasterId r:id="rId58"/>
  </p:handoutMasterIdLst>
  <p:sldIdLst>
    <p:sldId id="327" r:id="rId5"/>
    <p:sldId id="330" r:id="rId6"/>
    <p:sldId id="331" r:id="rId7"/>
    <p:sldId id="332" r:id="rId8"/>
    <p:sldId id="333" r:id="rId9"/>
    <p:sldId id="298" r:id="rId10"/>
    <p:sldId id="262" r:id="rId11"/>
    <p:sldId id="263" r:id="rId12"/>
    <p:sldId id="334" r:id="rId13"/>
    <p:sldId id="299" r:id="rId14"/>
    <p:sldId id="302" r:id="rId15"/>
    <p:sldId id="335" r:id="rId16"/>
    <p:sldId id="266" r:id="rId17"/>
    <p:sldId id="265" r:id="rId18"/>
    <p:sldId id="336" r:id="rId19"/>
    <p:sldId id="337" r:id="rId20"/>
    <p:sldId id="276" r:id="rId21"/>
    <p:sldId id="303" r:id="rId22"/>
    <p:sldId id="293" r:id="rId23"/>
    <p:sldId id="277" r:id="rId24"/>
    <p:sldId id="284" r:id="rId25"/>
    <p:sldId id="269" r:id="rId26"/>
    <p:sldId id="304" r:id="rId27"/>
    <p:sldId id="305" r:id="rId28"/>
    <p:sldId id="307" r:id="rId29"/>
    <p:sldId id="306" r:id="rId30"/>
    <p:sldId id="308" r:id="rId31"/>
    <p:sldId id="270" r:id="rId32"/>
    <p:sldId id="309" r:id="rId33"/>
    <p:sldId id="310" r:id="rId34"/>
    <p:sldId id="311" r:id="rId35"/>
    <p:sldId id="312" r:id="rId36"/>
    <p:sldId id="314" r:id="rId37"/>
    <p:sldId id="313" r:id="rId38"/>
    <p:sldId id="315" r:id="rId39"/>
    <p:sldId id="316" r:id="rId40"/>
    <p:sldId id="317" r:id="rId41"/>
    <p:sldId id="294" r:id="rId42"/>
    <p:sldId id="296" r:id="rId43"/>
    <p:sldId id="318" r:id="rId44"/>
    <p:sldId id="319" r:id="rId45"/>
    <p:sldId id="321" r:id="rId46"/>
    <p:sldId id="322" r:id="rId47"/>
    <p:sldId id="323" r:id="rId48"/>
    <p:sldId id="324" r:id="rId49"/>
    <p:sldId id="288" r:id="rId50"/>
    <p:sldId id="289" r:id="rId51"/>
    <p:sldId id="320" r:id="rId52"/>
    <p:sldId id="338" r:id="rId53"/>
    <p:sldId id="274" r:id="rId54"/>
    <p:sldId id="275" r:id="rId55"/>
    <p:sldId id="329" r:id="rId5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C56D9F-D313-4D8F-A188-91933D975E01}" v="69" dt="2024-01-20T10:46:36.515"/>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Hassan Baabdullah" userId="79c4ecd9bede03b9" providerId="Windows Live" clId="Web-{32113FE2-03BB-4815-A18C-C80FB9C9BC89}"/>
    <pc:docChg chg="addSld delSld modSld">
      <pc:chgData name="Hassan Baabdullah" userId="79c4ecd9bede03b9" providerId="Windows Live" clId="Web-{32113FE2-03BB-4815-A18C-C80FB9C9BC89}" dt="2024-01-18T09:00:53.268" v="1312" actId="20577"/>
      <pc:docMkLst>
        <pc:docMk/>
      </pc:docMkLst>
      <pc:sldChg chg="modSp">
        <pc:chgData name="Hassan Baabdullah" userId="79c4ecd9bede03b9" providerId="Windows Live" clId="Web-{32113FE2-03BB-4815-A18C-C80FB9C9BC89}" dt="2024-01-18T05:17:53.475" v="391" actId="14100"/>
        <pc:sldMkLst>
          <pc:docMk/>
          <pc:sldMk cId="1553432724" sldId="262"/>
        </pc:sldMkLst>
        <pc:spChg chg="mod">
          <ac:chgData name="Hassan Baabdullah" userId="79c4ecd9bede03b9" providerId="Windows Live" clId="Web-{32113FE2-03BB-4815-A18C-C80FB9C9BC89}" dt="2024-01-18T05:17:53.475" v="391" actId="14100"/>
          <ac:spMkLst>
            <pc:docMk/>
            <pc:sldMk cId="1553432724" sldId="262"/>
            <ac:spMk id="7" creationId="{0BFEC426-B615-E549-83E5-140FD588BC64}"/>
          </ac:spMkLst>
        </pc:spChg>
      </pc:sldChg>
      <pc:sldChg chg="modSp">
        <pc:chgData name="Hassan Baabdullah" userId="79c4ecd9bede03b9" providerId="Windows Live" clId="Web-{32113FE2-03BB-4815-A18C-C80FB9C9BC89}" dt="2024-01-18T05:58:03.226" v="578" actId="20577"/>
        <pc:sldMkLst>
          <pc:docMk/>
          <pc:sldMk cId="3288665831" sldId="263"/>
        </pc:sldMkLst>
        <pc:spChg chg="mod">
          <ac:chgData name="Hassan Baabdullah" userId="79c4ecd9bede03b9" providerId="Windows Live" clId="Web-{32113FE2-03BB-4815-A18C-C80FB9C9BC89}" dt="2024-01-18T05:58:03.226" v="578" actId="20577"/>
          <ac:spMkLst>
            <pc:docMk/>
            <pc:sldMk cId="3288665831" sldId="263"/>
            <ac:spMk id="5" creationId="{1B07C49E-AFFC-EC46-8930-E4D428F5F943}"/>
          </ac:spMkLst>
        </pc:spChg>
      </pc:sldChg>
      <pc:sldChg chg="del">
        <pc:chgData name="Hassan Baabdullah" userId="79c4ecd9bede03b9" providerId="Windows Live" clId="Web-{32113FE2-03BB-4815-A18C-C80FB9C9BC89}" dt="2024-01-18T08:29:19.550" v="916"/>
        <pc:sldMkLst>
          <pc:docMk/>
          <pc:sldMk cId="2987552906" sldId="264"/>
        </pc:sldMkLst>
      </pc:sldChg>
      <pc:sldChg chg="modSp">
        <pc:chgData name="Hassan Baabdullah" userId="79c4ecd9bede03b9" providerId="Windows Live" clId="Web-{32113FE2-03BB-4815-A18C-C80FB9C9BC89}" dt="2024-01-18T09:00:53.268" v="1312" actId="20577"/>
        <pc:sldMkLst>
          <pc:docMk/>
          <pc:sldMk cId="1578726356" sldId="265"/>
        </pc:sldMkLst>
        <pc:spChg chg="mod">
          <ac:chgData name="Hassan Baabdullah" userId="79c4ecd9bede03b9" providerId="Windows Live" clId="Web-{32113FE2-03BB-4815-A18C-C80FB9C9BC89}" dt="2024-01-18T09:00:53.268" v="1312" actId="20577"/>
          <ac:spMkLst>
            <pc:docMk/>
            <pc:sldMk cId="1578726356" sldId="265"/>
            <ac:spMk id="5" creationId="{1B07C49E-AFFC-EC46-8930-E4D428F5F943}"/>
          </ac:spMkLst>
        </pc:spChg>
      </pc:sldChg>
      <pc:sldChg chg="modSp">
        <pc:chgData name="Hassan Baabdullah" userId="79c4ecd9bede03b9" providerId="Windows Live" clId="Web-{32113FE2-03BB-4815-A18C-C80FB9C9BC89}" dt="2024-01-18T08:51:09.671" v="1212" actId="20577"/>
        <pc:sldMkLst>
          <pc:docMk/>
          <pc:sldMk cId="779971636" sldId="266"/>
        </pc:sldMkLst>
        <pc:spChg chg="mod">
          <ac:chgData name="Hassan Baabdullah" userId="79c4ecd9bede03b9" providerId="Windows Live" clId="Web-{32113FE2-03BB-4815-A18C-C80FB9C9BC89}" dt="2024-01-18T08:51:09.671" v="1212" actId="20577"/>
          <ac:spMkLst>
            <pc:docMk/>
            <pc:sldMk cId="779971636" sldId="266"/>
            <ac:spMk id="5" creationId="{1B07C49E-AFFC-EC46-8930-E4D428F5F943}"/>
          </ac:spMkLst>
        </pc:spChg>
      </pc:sldChg>
      <pc:sldChg chg="addSp delSp modSp">
        <pc:chgData name="Hassan Baabdullah" userId="79c4ecd9bede03b9" providerId="Windows Live" clId="Web-{32113FE2-03BB-4815-A18C-C80FB9C9BC89}" dt="2024-01-18T08:13:09.315" v="734" actId="14100"/>
        <pc:sldMkLst>
          <pc:docMk/>
          <pc:sldMk cId="280316088" sldId="299"/>
        </pc:sldMkLst>
        <pc:spChg chg="add del">
          <ac:chgData name="Hassan Baabdullah" userId="79c4ecd9bede03b9" providerId="Windows Live" clId="Web-{32113FE2-03BB-4815-A18C-C80FB9C9BC89}" dt="2024-01-18T07:42:52.823" v="595"/>
          <ac:spMkLst>
            <pc:docMk/>
            <pc:sldMk cId="280316088" sldId="299"/>
            <ac:spMk id="2" creationId="{E2365328-F89D-6772-C35B-A98085E858D0}"/>
          </ac:spMkLst>
        </pc:spChg>
        <pc:spChg chg="mod">
          <ac:chgData name="Hassan Baabdullah" userId="79c4ecd9bede03b9" providerId="Windows Live" clId="Web-{32113FE2-03BB-4815-A18C-C80FB9C9BC89}" dt="2024-01-18T05:59:27.963" v="591" actId="20577"/>
          <ac:spMkLst>
            <pc:docMk/>
            <pc:sldMk cId="280316088" sldId="299"/>
            <ac:spMk id="3" creationId="{AB0AB2AC-B7E6-6849-9AE9-697369407F8F}"/>
          </ac:spMkLst>
        </pc:spChg>
        <pc:spChg chg="mod">
          <ac:chgData name="Hassan Baabdullah" userId="79c4ecd9bede03b9" providerId="Windows Live" clId="Web-{32113FE2-03BB-4815-A18C-C80FB9C9BC89}" dt="2024-01-18T07:40:56.133" v="593" actId="20577"/>
          <ac:spMkLst>
            <pc:docMk/>
            <pc:sldMk cId="280316088" sldId="299"/>
            <ac:spMk id="5" creationId="{1B07C49E-AFFC-EC46-8930-E4D428F5F943}"/>
          </ac:spMkLst>
        </pc:spChg>
        <pc:spChg chg="add mod">
          <ac:chgData name="Hassan Baabdullah" userId="79c4ecd9bede03b9" providerId="Windows Live" clId="Web-{32113FE2-03BB-4815-A18C-C80FB9C9BC89}" dt="2024-01-18T08:08:54.198" v="677" actId="14100"/>
          <ac:spMkLst>
            <pc:docMk/>
            <pc:sldMk cId="280316088" sldId="299"/>
            <ac:spMk id="7" creationId="{1CF49C29-0160-8747-58BB-63284BBB1C10}"/>
          </ac:spMkLst>
        </pc:spChg>
        <pc:spChg chg="add mod">
          <ac:chgData name="Hassan Baabdullah" userId="79c4ecd9bede03b9" providerId="Windows Live" clId="Web-{32113FE2-03BB-4815-A18C-C80FB9C9BC89}" dt="2024-01-18T08:09:33.653" v="689" actId="1076"/>
          <ac:spMkLst>
            <pc:docMk/>
            <pc:sldMk cId="280316088" sldId="299"/>
            <ac:spMk id="8" creationId="{43A3008D-C346-18EB-C359-6561328819F9}"/>
          </ac:spMkLst>
        </pc:spChg>
        <pc:spChg chg="add mod">
          <ac:chgData name="Hassan Baabdullah" userId="79c4ecd9bede03b9" providerId="Windows Live" clId="Web-{32113FE2-03BB-4815-A18C-C80FB9C9BC89}" dt="2024-01-18T08:05:28.686" v="642" actId="1076"/>
          <ac:spMkLst>
            <pc:docMk/>
            <pc:sldMk cId="280316088" sldId="299"/>
            <ac:spMk id="11" creationId="{554F2ECA-C8B5-A1E0-5A9B-AD3D891D09E0}"/>
          </ac:spMkLst>
        </pc:spChg>
        <pc:spChg chg="add mod">
          <ac:chgData name="Hassan Baabdullah" userId="79c4ecd9bede03b9" providerId="Windows Live" clId="Web-{32113FE2-03BB-4815-A18C-C80FB9C9BC89}" dt="2024-01-18T08:05:41.608" v="653" actId="20577"/>
          <ac:spMkLst>
            <pc:docMk/>
            <pc:sldMk cId="280316088" sldId="299"/>
            <ac:spMk id="12" creationId="{D1C45339-9575-62CA-B4C4-F4B5451F8586}"/>
          </ac:spMkLst>
        </pc:spChg>
        <pc:spChg chg="add mod">
          <ac:chgData name="Hassan Baabdullah" userId="79c4ecd9bede03b9" providerId="Windows Live" clId="Web-{32113FE2-03BB-4815-A18C-C80FB9C9BC89}" dt="2024-01-18T08:10:31.935" v="701" actId="1076"/>
          <ac:spMkLst>
            <pc:docMk/>
            <pc:sldMk cId="280316088" sldId="299"/>
            <ac:spMk id="14" creationId="{11B91147-812A-B40B-E344-1DA3264F260E}"/>
          </ac:spMkLst>
        </pc:spChg>
        <pc:spChg chg="add mod">
          <ac:chgData name="Hassan Baabdullah" userId="79c4ecd9bede03b9" providerId="Windows Live" clId="Web-{32113FE2-03BB-4815-A18C-C80FB9C9BC89}" dt="2024-01-18T08:11:03.624" v="708" actId="1076"/>
          <ac:spMkLst>
            <pc:docMk/>
            <pc:sldMk cId="280316088" sldId="299"/>
            <ac:spMk id="16" creationId="{46F15F6C-73F5-22A0-155E-259EDB419C13}"/>
          </ac:spMkLst>
        </pc:spChg>
        <pc:spChg chg="add mod">
          <ac:chgData name="Hassan Baabdullah" userId="79c4ecd9bede03b9" providerId="Windows Live" clId="Web-{32113FE2-03BB-4815-A18C-C80FB9C9BC89}" dt="2024-01-18T08:12:28.548" v="726" actId="20577"/>
          <ac:spMkLst>
            <pc:docMk/>
            <pc:sldMk cId="280316088" sldId="299"/>
            <ac:spMk id="17" creationId="{1F51065A-DA4A-5222-DF57-BADAABEA66A4}"/>
          </ac:spMkLst>
        </pc:spChg>
        <pc:spChg chg="add del mod">
          <ac:chgData name="Hassan Baabdullah" userId="79c4ecd9bede03b9" providerId="Windows Live" clId="Web-{32113FE2-03BB-4815-A18C-C80FB9C9BC89}" dt="2024-01-18T08:12:19.408" v="724"/>
          <ac:spMkLst>
            <pc:docMk/>
            <pc:sldMk cId="280316088" sldId="299"/>
            <ac:spMk id="19" creationId="{3B81857A-D3CE-9B61-40C7-121370B249B2}"/>
          </ac:spMkLst>
        </pc:spChg>
        <pc:spChg chg="add mod">
          <ac:chgData name="Hassan Baabdullah" userId="79c4ecd9bede03b9" providerId="Windows Live" clId="Web-{32113FE2-03BB-4815-A18C-C80FB9C9BC89}" dt="2024-01-18T08:12:52.252" v="731" actId="20577"/>
          <ac:spMkLst>
            <pc:docMk/>
            <pc:sldMk cId="280316088" sldId="299"/>
            <ac:spMk id="20" creationId="{425EE986-EBF8-5837-57BF-16EF0C400D3C}"/>
          </ac:spMkLst>
        </pc:spChg>
        <pc:cxnChg chg="add mod">
          <ac:chgData name="Hassan Baabdullah" userId="79c4ecd9bede03b9" providerId="Windows Live" clId="Web-{32113FE2-03BB-4815-A18C-C80FB9C9BC89}" dt="2024-01-18T08:10:57.217" v="706" actId="1076"/>
          <ac:cxnSpMkLst>
            <pc:docMk/>
            <pc:sldMk cId="280316088" sldId="299"/>
            <ac:cxnSpMk id="2" creationId="{35C30285-C489-3011-B83F-DB200FF57F04}"/>
          </ac:cxnSpMkLst>
        </pc:cxnChg>
        <pc:cxnChg chg="add mod">
          <ac:chgData name="Hassan Baabdullah" userId="79c4ecd9bede03b9" providerId="Windows Live" clId="Web-{32113FE2-03BB-4815-A18C-C80FB9C9BC89}" dt="2024-01-18T08:09:23.433" v="688" actId="14100"/>
          <ac:cxnSpMkLst>
            <pc:docMk/>
            <pc:sldMk cId="280316088" sldId="299"/>
            <ac:cxnSpMk id="9" creationId="{11E55B74-5704-03AD-1CAA-FB52FD5E0803}"/>
          </ac:cxnSpMkLst>
        </pc:cxnChg>
        <pc:cxnChg chg="add mod">
          <ac:chgData name="Hassan Baabdullah" userId="79c4ecd9bede03b9" providerId="Windows Live" clId="Web-{32113FE2-03BB-4815-A18C-C80FB9C9BC89}" dt="2024-01-18T08:05:45.358" v="654" actId="14100"/>
          <ac:cxnSpMkLst>
            <pc:docMk/>
            <pc:sldMk cId="280316088" sldId="299"/>
            <ac:cxnSpMk id="10" creationId="{46D795EF-9B7E-248F-E6A5-B10B80E0BE36}"/>
          </ac:cxnSpMkLst>
        </pc:cxnChg>
        <pc:cxnChg chg="add mod">
          <ac:chgData name="Hassan Baabdullah" userId="79c4ecd9bede03b9" providerId="Windows Live" clId="Web-{32113FE2-03BB-4815-A18C-C80FB9C9BC89}" dt="2024-01-18T08:05:54.655" v="657" actId="14100"/>
          <ac:cxnSpMkLst>
            <pc:docMk/>
            <pc:sldMk cId="280316088" sldId="299"/>
            <ac:cxnSpMk id="13" creationId="{7C774B9C-33CC-65A1-BA4F-8638FAC49836}"/>
          </ac:cxnSpMkLst>
        </pc:cxnChg>
        <pc:cxnChg chg="add mod">
          <ac:chgData name="Hassan Baabdullah" userId="79c4ecd9bede03b9" providerId="Windows Live" clId="Web-{32113FE2-03BB-4815-A18C-C80FB9C9BC89}" dt="2024-01-18T08:10:52.717" v="705" actId="14100"/>
          <ac:cxnSpMkLst>
            <pc:docMk/>
            <pc:sldMk cId="280316088" sldId="299"/>
            <ac:cxnSpMk id="15" creationId="{B5ED650A-A2FB-B4CA-31DB-AFE6E83C8B54}"/>
          </ac:cxnSpMkLst>
        </pc:cxnChg>
        <pc:cxnChg chg="add mod">
          <ac:chgData name="Hassan Baabdullah" userId="79c4ecd9bede03b9" providerId="Windows Live" clId="Web-{32113FE2-03BB-4815-A18C-C80FB9C9BC89}" dt="2024-01-18T08:11:45.063" v="713" actId="1076"/>
          <ac:cxnSpMkLst>
            <pc:docMk/>
            <pc:sldMk cId="280316088" sldId="299"/>
            <ac:cxnSpMk id="18" creationId="{04CD6A75-E813-2D10-2DDE-2AD6A39F4AF2}"/>
          </ac:cxnSpMkLst>
        </pc:cxnChg>
        <pc:cxnChg chg="add mod">
          <ac:chgData name="Hassan Baabdullah" userId="79c4ecd9bede03b9" providerId="Windows Live" clId="Web-{32113FE2-03BB-4815-A18C-C80FB9C9BC89}" dt="2024-01-18T08:13:09.315" v="734" actId="14100"/>
          <ac:cxnSpMkLst>
            <pc:docMk/>
            <pc:sldMk cId="280316088" sldId="299"/>
            <ac:cxnSpMk id="21" creationId="{67FB2965-C81C-7DB7-0815-E346C82C3E3C}"/>
          </ac:cxnSpMkLst>
        </pc:cxnChg>
      </pc:sldChg>
      <pc:sldChg chg="addSp modSp">
        <pc:chgData name="Hassan Baabdullah" userId="79c4ecd9bede03b9" providerId="Windows Live" clId="Web-{32113FE2-03BB-4815-A18C-C80FB9C9BC89}" dt="2024-01-18T08:27:47.610" v="901" actId="20577"/>
        <pc:sldMkLst>
          <pc:docMk/>
          <pc:sldMk cId="1385553969" sldId="302"/>
        </pc:sldMkLst>
        <pc:spChg chg="mod">
          <ac:chgData name="Hassan Baabdullah" userId="79c4ecd9bede03b9" providerId="Windows Live" clId="Web-{32113FE2-03BB-4815-A18C-C80FB9C9BC89}" dt="2024-01-18T08:20:55.706" v="838" actId="20577"/>
          <ac:spMkLst>
            <pc:docMk/>
            <pc:sldMk cId="1385553969" sldId="302"/>
            <ac:spMk id="2" creationId="{8B78C759-C687-440F-8CAE-D3071F1AB630}"/>
          </ac:spMkLst>
        </pc:spChg>
        <pc:spChg chg="mod">
          <ac:chgData name="Hassan Baabdullah" userId="79c4ecd9bede03b9" providerId="Windows Live" clId="Web-{32113FE2-03BB-4815-A18C-C80FB9C9BC89}" dt="2024-01-18T08:27:47.610" v="901" actId="20577"/>
          <ac:spMkLst>
            <pc:docMk/>
            <pc:sldMk cId="1385553969" sldId="302"/>
            <ac:spMk id="3" creationId="{AB0AB2AC-B7E6-6849-9AE9-697369407F8F}"/>
          </ac:spMkLst>
        </pc:spChg>
        <pc:spChg chg="add mod">
          <ac:chgData name="Hassan Baabdullah" userId="79c4ecd9bede03b9" providerId="Windows Live" clId="Web-{32113FE2-03BB-4815-A18C-C80FB9C9BC89}" dt="2024-01-18T08:23:17.882" v="850" actId="1076"/>
          <ac:spMkLst>
            <pc:docMk/>
            <pc:sldMk cId="1385553969" sldId="302"/>
            <ac:spMk id="7" creationId="{9FE24730-786C-3A98-653D-EEA9A6E4FA3F}"/>
          </ac:spMkLst>
        </pc:spChg>
        <pc:spChg chg="add mod">
          <ac:chgData name="Hassan Baabdullah" userId="79c4ecd9bede03b9" providerId="Windows Live" clId="Web-{32113FE2-03BB-4815-A18C-C80FB9C9BC89}" dt="2024-01-18T08:23:58.993" v="863" actId="14100"/>
          <ac:spMkLst>
            <pc:docMk/>
            <pc:sldMk cId="1385553969" sldId="302"/>
            <ac:spMk id="10" creationId="{AEC917E0-C914-61B4-F930-642361D5E8A9}"/>
          </ac:spMkLst>
        </pc:spChg>
        <pc:spChg chg="add mod">
          <ac:chgData name="Hassan Baabdullah" userId="79c4ecd9bede03b9" providerId="Windows Live" clId="Web-{32113FE2-03BB-4815-A18C-C80FB9C9BC89}" dt="2024-01-18T08:24:29.978" v="878" actId="20577"/>
          <ac:spMkLst>
            <pc:docMk/>
            <pc:sldMk cId="1385553969" sldId="302"/>
            <ac:spMk id="12" creationId="{13911181-160C-D68C-0B20-64C47C1084D4}"/>
          </ac:spMkLst>
        </pc:spChg>
        <pc:spChg chg="add mod">
          <ac:chgData name="Hassan Baabdullah" userId="79c4ecd9bede03b9" providerId="Windows Live" clId="Web-{32113FE2-03BB-4815-A18C-C80FB9C9BC89}" dt="2024-01-18T08:25:15.198" v="897" actId="20577"/>
          <ac:spMkLst>
            <pc:docMk/>
            <pc:sldMk cId="1385553969" sldId="302"/>
            <ac:spMk id="13" creationId="{12D948DA-4C4A-4664-7910-D796D27912CC}"/>
          </ac:spMkLst>
        </pc:spChg>
        <pc:spChg chg="add mod">
          <ac:chgData name="Hassan Baabdullah" userId="79c4ecd9bede03b9" providerId="Windows Live" clId="Web-{32113FE2-03BB-4815-A18C-C80FB9C9BC89}" dt="2024-01-18T08:25:08.667" v="887" actId="20577"/>
          <ac:spMkLst>
            <pc:docMk/>
            <pc:sldMk cId="1385553969" sldId="302"/>
            <ac:spMk id="15" creationId="{57E5282D-FB39-FA21-317C-F1B7C249ADB7}"/>
          </ac:spMkLst>
        </pc:spChg>
        <pc:cxnChg chg="add mod">
          <ac:chgData name="Hassan Baabdullah" userId="79c4ecd9bede03b9" providerId="Windows Live" clId="Web-{32113FE2-03BB-4815-A18C-C80FB9C9BC89}" dt="2024-01-18T08:23:40.195" v="856" actId="14100"/>
          <ac:cxnSpMkLst>
            <pc:docMk/>
            <pc:sldMk cId="1385553969" sldId="302"/>
            <ac:cxnSpMk id="9" creationId="{A9D119E1-8945-CAE4-86E6-E4D2F802386D}"/>
          </ac:cxnSpMkLst>
        </pc:cxnChg>
        <pc:cxnChg chg="add mod">
          <ac:chgData name="Hassan Baabdullah" userId="79c4ecd9bede03b9" providerId="Windows Live" clId="Web-{32113FE2-03BB-4815-A18C-C80FB9C9BC89}" dt="2024-01-18T08:24:54.073" v="883" actId="1076"/>
          <ac:cxnSpMkLst>
            <pc:docMk/>
            <pc:sldMk cId="1385553969" sldId="302"/>
            <ac:cxnSpMk id="14" creationId="{F0D2D02F-3D82-038C-F179-5293F0DEF9A1}"/>
          </ac:cxnSpMkLst>
        </pc:cxnChg>
      </pc:sldChg>
      <pc:sldChg chg="addSp delSp modSp">
        <pc:chgData name="Hassan Baabdullah" userId="79c4ecd9bede03b9" providerId="Windows Live" clId="Web-{32113FE2-03BB-4815-A18C-C80FB9C9BC89}" dt="2024-01-18T04:33:36.625" v="192" actId="20577"/>
        <pc:sldMkLst>
          <pc:docMk/>
          <pc:sldMk cId="1980221439" sldId="331"/>
        </pc:sldMkLst>
        <pc:spChg chg="add del">
          <ac:chgData name="Hassan Baabdullah" userId="79c4ecd9bede03b9" providerId="Windows Live" clId="Web-{32113FE2-03BB-4815-A18C-C80FB9C9BC89}" dt="2024-01-18T04:20:03.610" v="4"/>
          <ac:spMkLst>
            <pc:docMk/>
            <pc:sldMk cId="1980221439" sldId="331"/>
            <ac:spMk id="2" creationId="{9FCB078E-1A6A-6508-D9D0-D7423462AA5B}"/>
          </ac:spMkLst>
        </pc:spChg>
        <pc:spChg chg="add mod">
          <ac:chgData name="Hassan Baabdullah" userId="79c4ecd9bede03b9" providerId="Windows Live" clId="Web-{32113FE2-03BB-4815-A18C-C80FB9C9BC89}" dt="2024-01-18T04:33:36.625" v="192" actId="20577"/>
          <ac:spMkLst>
            <pc:docMk/>
            <pc:sldMk cId="1980221439" sldId="331"/>
            <ac:spMk id="3" creationId="{7E208E7D-D553-A543-659C-76A034B0FFBE}"/>
          </ac:spMkLst>
        </pc:spChg>
        <pc:spChg chg="del mod">
          <ac:chgData name="Hassan Baabdullah" userId="79c4ecd9bede03b9" providerId="Windows Live" clId="Web-{32113FE2-03BB-4815-A18C-C80FB9C9BC89}" dt="2024-01-18T04:25:21.732" v="115"/>
          <ac:spMkLst>
            <pc:docMk/>
            <pc:sldMk cId="1980221439" sldId="331"/>
            <ac:spMk id="10" creationId="{79EF1473-3ADD-43F1-A495-57AAB7FD902F}"/>
          </ac:spMkLst>
        </pc:spChg>
        <pc:spChg chg="mod">
          <ac:chgData name="Hassan Baabdullah" userId="79c4ecd9bede03b9" providerId="Windows Live" clId="Web-{32113FE2-03BB-4815-A18C-C80FB9C9BC89}" dt="2024-01-18T04:20:22.205" v="16" actId="20577"/>
          <ac:spMkLst>
            <pc:docMk/>
            <pc:sldMk cId="1980221439" sldId="331"/>
            <ac:spMk id="19" creationId="{6CA66F18-AF00-434A-AB3C-61097BEAE5FA}"/>
          </ac:spMkLst>
        </pc:spChg>
      </pc:sldChg>
      <pc:sldChg chg="addSp delSp modSp">
        <pc:chgData name="Hassan Baabdullah" userId="79c4ecd9bede03b9" providerId="Windows Live" clId="Web-{32113FE2-03BB-4815-A18C-C80FB9C9BC89}" dt="2024-01-18T04:51:20.056" v="240" actId="20577"/>
        <pc:sldMkLst>
          <pc:docMk/>
          <pc:sldMk cId="2560061391" sldId="332"/>
        </pc:sldMkLst>
        <pc:spChg chg="add mod">
          <ac:chgData name="Hassan Baabdullah" userId="79c4ecd9bede03b9" providerId="Windows Live" clId="Web-{32113FE2-03BB-4815-A18C-C80FB9C9BC89}" dt="2024-01-18T04:51:20.056" v="240" actId="20577"/>
          <ac:spMkLst>
            <pc:docMk/>
            <pc:sldMk cId="2560061391" sldId="332"/>
            <ac:spMk id="3" creationId="{708A7273-E9C1-7F67-3F40-3A5A3B3BC2B6}"/>
          </ac:spMkLst>
        </pc:spChg>
        <pc:spChg chg="del mod">
          <ac:chgData name="Hassan Baabdullah" userId="79c4ecd9bede03b9" providerId="Windows Live" clId="Web-{32113FE2-03BB-4815-A18C-C80FB9C9BC89}" dt="2024-01-18T04:35:03.238" v="220"/>
          <ac:spMkLst>
            <pc:docMk/>
            <pc:sldMk cId="2560061391" sldId="332"/>
            <ac:spMk id="5" creationId="{8E999A1B-8752-489F-A63B-EA2F60186B52}"/>
          </ac:spMkLst>
        </pc:spChg>
      </pc:sldChg>
      <pc:sldChg chg="modSp add replId">
        <pc:chgData name="Hassan Baabdullah" userId="79c4ecd9bede03b9" providerId="Windows Live" clId="Web-{32113FE2-03BB-4815-A18C-C80FB9C9BC89}" dt="2024-01-18T05:50:31.713" v="495" actId="20577"/>
        <pc:sldMkLst>
          <pc:docMk/>
          <pc:sldMk cId="1465449715" sldId="333"/>
        </pc:sldMkLst>
        <pc:spChg chg="mod">
          <ac:chgData name="Hassan Baabdullah" userId="79c4ecd9bede03b9" providerId="Windows Live" clId="Web-{32113FE2-03BB-4815-A18C-C80FB9C9BC89}" dt="2024-01-18T05:50:31.713" v="495" actId="20577"/>
          <ac:spMkLst>
            <pc:docMk/>
            <pc:sldMk cId="1465449715" sldId="333"/>
            <ac:spMk id="3" creationId="{815423D4-B0AE-C210-A9D1-29BAC79778D4}"/>
          </ac:spMkLst>
        </pc:spChg>
      </pc:sldChg>
      <pc:sldChg chg="modSp add replId">
        <pc:chgData name="Hassan Baabdullah" userId="79c4ecd9bede03b9" providerId="Windows Live" clId="Web-{32113FE2-03BB-4815-A18C-C80FB9C9BC89}" dt="2024-01-18T05:53:54.422" v="546" actId="20577"/>
        <pc:sldMkLst>
          <pc:docMk/>
          <pc:sldMk cId="3337627385" sldId="334"/>
        </pc:sldMkLst>
        <pc:spChg chg="mod">
          <ac:chgData name="Hassan Baabdullah" userId="79c4ecd9bede03b9" providerId="Windows Live" clId="Web-{32113FE2-03BB-4815-A18C-C80FB9C9BC89}" dt="2024-01-18T05:53:54.422" v="546" actId="20577"/>
          <ac:spMkLst>
            <pc:docMk/>
            <pc:sldMk cId="3337627385" sldId="334"/>
            <ac:spMk id="5" creationId="{C1D28887-4066-E685-55BC-9A8D7D961ED2}"/>
          </ac:spMkLst>
        </pc:spChg>
        <pc:spChg chg="mod">
          <ac:chgData name="Hassan Baabdullah" userId="79c4ecd9bede03b9" providerId="Windows Live" clId="Web-{32113FE2-03BB-4815-A18C-C80FB9C9BC89}" dt="2024-01-18T05:52:46.827" v="523" actId="20577"/>
          <ac:spMkLst>
            <pc:docMk/>
            <pc:sldMk cId="3337627385" sldId="334"/>
            <ac:spMk id="12" creationId="{6EADCA83-CB59-1E79-9E85-B67E2014ACD2}"/>
          </ac:spMkLst>
        </pc:spChg>
      </pc:sldChg>
      <pc:sldChg chg="delSp modSp add replId">
        <pc:chgData name="Hassan Baabdullah" userId="79c4ecd9bede03b9" providerId="Windows Live" clId="Web-{32113FE2-03BB-4815-A18C-C80FB9C9BC89}" dt="2024-01-18T08:37:07.706" v="1005" actId="20577"/>
        <pc:sldMkLst>
          <pc:docMk/>
          <pc:sldMk cId="4100884155" sldId="335"/>
        </pc:sldMkLst>
        <pc:spChg chg="mod">
          <ac:chgData name="Hassan Baabdullah" userId="79c4ecd9bede03b9" providerId="Windows Live" clId="Web-{32113FE2-03BB-4815-A18C-C80FB9C9BC89}" dt="2024-01-18T08:31:14.054" v="926" actId="20577"/>
          <ac:spMkLst>
            <pc:docMk/>
            <pc:sldMk cId="4100884155" sldId="335"/>
            <ac:spMk id="2" creationId="{CA7668A4-1593-8191-18D4-9D4AB50D5776}"/>
          </ac:spMkLst>
        </pc:spChg>
        <pc:spChg chg="mod">
          <ac:chgData name="Hassan Baabdullah" userId="79c4ecd9bede03b9" providerId="Windows Live" clId="Web-{32113FE2-03BB-4815-A18C-C80FB9C9BC89}" dt="2024-01-18T08:37:07.706" v="1005" actId="20577"/>
          <ac:spMkLst>
            <pc:docMk/>
            <pc:sldMk cId="4100884155" sldId="335"/>
            <ac:spMk id="3" creationId="{BD980CAF-FDBB-88D4-C6C4-99E2E346A7C3}"/>
          </ac:spMkLst>
        </pc:spChg>
        <pc:spChg chg="mod">
          <ac:chgData name="Hassan Baabdullah" userId="79c4ecd9bede03b9" providerId="Windows Live" clId="Web-{32113FE2-03BB-4815-A18C-C80FB9C9BC89}" dt="2024-01-18T08:32:39.338" v="949" actId="20577"/>
          <ac:spMkLst>
            <pc:docMk/>
            <pc:sldMk cId="4100884155" sldId="335"/>
            <ac:spMk id="7" creationId="{E0FFC901-07E4-FEEC-D637-710A769E9814}"/>
          </ac:spMkLst>
        </pc:spChg>
        <pc:spChg chg="del mod">
          <ac:chgData name="Hassan Baabdullah" userId="79c4ecd9bede03b9" providerId="Windows Live" clId="Web-{32113FE2-03BB-4815-A18C-C80FB9C9BC89}" dt="2024-01-18T08:34:51.905" v="974"/>
          <ac:spMkLst>
            <pc:docMk/>
            <pc:sldMk cId="4100884155" sldId="335"/>
            <ac:spMk id="10" creationId="{8DE9C106-C70C-AC66-B4DC-A4F9043F5D69}"/>
          </ac:spMkLst>
        </pc:spChg>
        <pc:spChg chg="mod">
          <ac:chgData name="Hassan Baabdullah" userId="79c4ecd9bede03b9" providerId="Windows Live" clId="Web-{32113FE2-03BB-4815-A18C-C80FB9C9BC89}" dt="2024-01-18T08:28:34.174" v="907" actId="20577"/>
          <ac:spMkLst>
            <pc:docMk/>
            <pc:sldMk cId="4100884155" sldId="335"/>
            <ac:spMk id="11" creationId="{5C5E5321-7085-90E3-6C82-4DD86270D212}"/>
          </ac:spMkLst>
        </pc:spChg>
        <pc:spChg chg="mod">
          <ac:chgData name="Hassan Baabdullah" userId="79c4ecd9bede03b9" providerId="Windows Live" clId="Web-{32113FE2-03BB-4815-A18C-C80FB9C9BC89}" dt="2024-01-18T08:35:45.563" v="984" actId="1076"/>
          <ac:spMkLst>
            <pc:docMk/>
            <pc:sldMk cId="4100884155" sldId="335"/>
            <ac:spMk id="12" creationId="{349F31F3-E9FC-91B8-5C36-B0E7761C1FCB}"/>
          </ac:spMkLst>
        </pc:spChg>
        <pc:spChg chg="mod">
          <ac:chgData name="Hassan Baabdullah" userId="79c4ecd9bede03b9" providerId="Windows Live" clId="Web-{32113FE2-03BB-4815-A18C-C80FB9C9BC89}" dt="2024-01-18T08:36:54.018" v="999" actId="20577"/>
          <ac:spMkLst>
            <pc:docMk/>
            <pc:sldMk cId="4100884155" sldId="335"/>
            <ac:spMk id="13" creationId="{6C9C2CD9-5E32-13E0-B1DB-F039E9E3131F}"/>
          </ac:spMkLst>
        </pc:spChg>
        <pc:spChg chg="mod">
          <ac:chgData name="Hassan Baabdullah" userId="79c4ecd9bede03b9" providerId="Windows Live" clId="Web-{32113FE2-03BB-4815-A18C-C80FB9C9BC89}" dt="2024-01-18T08:35:41.281" v="983" actId="20577"/>
          <ac:spMkLst>
            <pc:docMk/>
            <pc:sldMk cId="4100884155" sldId="335"/>
            <ac:spMk id="15" creationId="{18EB1BF3-BC19-A79D-2DC6-FCF21BE0008C}"/>
          </ac:spMkLst>
        </pc:spChg>
        <pc:cxnChg chg="del mod">
          <ac:chgData name="Hassan Baabdullah" userId="79c4ecd9bede03b9" providerId="Windows Live" clId="Web-{32113FE2-03BB-4815-A18C-C80FB9C9BC89}" dt="2024-01-18T08:34:56.046" v="975"/>
          <ac:cxnSpMkLst>
            <pc:docMk/>
            <pc:sldMk cId="4100884155" sldId="335"/>
            <ac:cxnSpMk id="9" creationId="{A2BF9314-93A7-1E83-80CA-71364508EFB3}"/>
          </ac:cxnSpMkLst>
        </pc:cxnChg>
        <pc:cxnChg chg="mod">
          <ac:chgData name="Hassan Baabdullah" userId="79c4ecd9bede03b9" providerId="Windows Live" clId="Web-{32113FE2-03BB-4815-A18C-C80FB9C9BC89}" dt="2024-01-18T08:35:57.454" v="986" actId="14100"/>
          <ac:cxnSpMkLst>
            <pc:docMk/>
            <pc:sldMk cId="4100884155" sldId="335"/>
            <ac:cxnSpMk id="14" creationId="{6ED11C68-25CA-8C99-ADCC-75F953E30AEA}"/>
          </ac:cxnSpMkLst>
        </pc:cxnChg>
      </pc:sldChg>
      <pc:sldChg chg="add replId">
        <pc:chgData name="Hassan Baabdullah" userId="79c4ecd9bede03b9" providerId="Windows Live" clId="Web-{32113FE2-03BB-4815-A18C-C80FB9C9BC89}" dt="2024-01-18T08:58:29.358" v="1292"/>
        <pc:sldMkLst>
          <pc:docMk/>
          <pc:sldMk cId="2698075339" sldId="336"/>
        </pc:sldMkLst>
      </pc:sldChg>
      <pc:sldChg chg="add replId">
        <pc:chgData name="Hassan Baabdullah" userId="79c4ecd9bede03b9" providerId="Windows Live" clId="Web-{32113FE2-03BB-4815-A18C-C80FB9C9BC89}" dt="2024-01-18T08:58:32.357" v="1293"/>
        <pc:sldMkLst>
          <pc:docMk/>
          <pc:sldMk cId="3350460058" sldId="337"/>
        </pc:sldMkLst>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Hassan Baabdullah" userId="79c4ecd9bede03b9" providerId="Windows Live" clId="Web-{D683568F-1439-4559-957A-1B4B6B9A8F4D}"/>
    <pc:docChg chg="modSld">
      <pc:chgData name="Hassan Baabdullah" userId="79c4ecd9bede03b9" providerId="Windows Live" clId="Web-{D683568F-1439-4559-957A-1B4B6B9A8F4D}" dt="2024-01-18T10:03:26.433" v="922" actId="20577"/>
      <pc:docMkLst>
        <pc:docMk/>
      </pc:docMkLst>
      <pc:sldChg chg="modSp">
        <pc:chgData name="Hassan Baabdullah" userId="79c4ecd9bede03b9" providerId="Windows Live" clId="Web-{D683568F-1439-4559-957A-1B4B6B9A8F4D}" dt="2024-01-18T09:05:58.735" v="30" actId="20577"/>
        <pc:sldMkLst>
          <pc:docMk/>
          <pc:sldMk cId="1578726356" sldId="265"/>
        </pc:sldMkLst>
        <pc:spChg chg="mod">
          <ac:chgData name="Hassan Baabdullah" userId="79c4ecd9bede03b9" providerId="Windows Live" clId="Web-{D683568F-1439-4559-957A-1B4B6B9A8F4D}" dt="2024-01-18T09:05:58.735" v="30" actId="20577"/>
          <ac:spMkLst>
            <pc:docMk/>
            <pc:sldMk cId="1578726356" sldId="265"/>
            <ac:spMk id="5" creationId="{1B07C49E-AFFC-EC46-8930-E4D428F5F943}"/>
          </ac:spMkLst>
        </pc:spChg>
      </pc:sldChg>
      <pc:sldChg chg="modSp">
        <pc:chgData name="Hassan Baabdullah" userId="79c4ecd9bede03b9" providerId="Windows Live" clId="Web-{D683568F-1439-4559-957A-1B4B6B9A8F4D}" dt="2024-01-18T09:25:39.322" v="216" actId="20577"/>
        <pc:sldMkLst>
          <pc:docMk/>
          <pc:sldMk cId="148114319" sldId="276"/>
        </pc:sldMkLst>
        <pc:spChg chg="mod">
          <ac:chgData name="Hassan Baabdullah" userId="79c4ecd9bede03b9" providerId="Windows Live" clId="Web-{D683568F-1439-4559-957A-1B4B6B9A8F4D}" dt="2024-01-18T09:25:39.322" v="216" actId="20577"/>
          <ac:spMkLst>
            <pc:docMk/>
            <pc:sldMk cId="148114319" sldId="276"/>
            <ac:spMk id="5" creationId="{1B07C49E-AFFC-EC46-8930-E4D428F5F943}"/>
          </ac:spMkLst>
        </pc:spChg>
      </pc:sldChg>
      <pc:sldChg chg="modSp">
        <pc:chgData name="Hassan Baabdullah" userId="79c4ecd9bede03b9" providerId="Windows Live" clId="Web-{D683568F-1439-4559-957A-1B4B6B9A8F4D}" dt="2024-01-18T10:03:26.433" v="922" actId="20577"/>
        <pc:sldMkLst>
          <pc:docMk/>
          <pc:sldMk cId="1813711241" sldId="293"/>
        </pc:sldMkLst>
        <pc:spChg chg="mod">
          <ac:chgData name="Hassan Baabdullah" userId="79c4ecd9bede03b9" providerId="Windows Live" clId="Web-{D683568F-1439-4559-957A-1B4B6B9A8F4D}" dt="2024-01-18T10:03:26.433" v="922" actId="20577"/>
          <ac:spMkLst>
            <pc:docMk/>
            <pc:sldMk cId="1813711241" sldId="293"/>
            <ac:spMk id="5" creationId="{1B07C49E-AFFC-EC46-8930-E4D428F5F943}"/>
          </ac:spMkLst>
        </pc:spChg>
      </pc:sldChg>
      <pc:sldChg chg="modSp">
        <pc:chgData name="Hassan Baabdullah" userId="79c4ecd9bede03b9" providerId="Windows Live" clId="Web-{D683568F-1439-4559-957A-1B4B6B9A8F4D}" dt="2024-01-18T09:41:17.903" v="760" actId="20577"/>
        <pc:sldMkLst>
          <pc:docMk/>
          <pc:sldMk cId="334532777" sldId="303"/>
        </pc:sldMkLst>
        <pc:spChg chg="mod">
          <ac:chgData name="Hassan Baabdullah" userId="79c4ecd9bede03b9" providerId="Windows Live" clId="Web-{D683568F-1439-4559-957A-1B4B6B9A8F4D}" dt="2024-01-18T09:41:17.903" v="760" actId="20577"/>
          <ac:spMkLst>
            <pc:docMk/>
            <pc:sldMk cId="334532777" sldId="303"/>
            <ac:spMk id="5" creationId="{1B07C49E-AFFC-EC46-8930-E4D428F5F943}"/>
          </ac:spMkLst>
        </pc:spChg>
      </pc:sldChg>
      <pc:sldChg chg="modSp">
        <pc:chgData name="Hassan Baabdullah" userId="79c4ecd9bede03b9" providerId="Windows Live" clId="Web-{D683568F-1439-4559-957A-1B4B6B9A8F4D}" dt="2024-01-18T09:07:51.442" v="60" actId="14100"/>
        <pc:sldMkLst>
          <pc:docMk/>
          <pc:sldMk cId="2698075339" sldId="336"/>
        </pc:sldMkLst>
        <pc:spChg chg="mod">
          <ac:chgData name="Hassan Baabdullah" userId="79c4ecd9bede03b9" providerId="Windows Live" clId="Web-{D683568F-1439-4559-957A-1B4B6B9A8F4D}" dt="2024-01-18T09:07:51.442" v="60" actId="14100"/>
          <ac:spMkLst>
            <pc:docMk/>
            <pc:sldMk cId="2698075339" sldId="336"/>
            <ac:spMk id="5" creationId="{F44B7DC1-8564-0F14-9611-C8FB3131C11E}"/>
          </ac:spMkLst>
        </pc:spChg>
      </pc:sldChg>
      <pc:sldChg chg="modSp">
        <pc:chgData name="Hassan Baabdullah" userId="79c4ecd9bede03b9" providerId="Windows Live" clId="Web-{D683568F-1439-4559-957A-1B4B6B9A8F4D}" dt="2024-01-18T09:09:10.054" v="72" actId="20577"/>
        <pc:sldMkLst>
          <pc:docMk/>
          <pc:sldMk cId="3350460058" sldId="337"/>
        </pc:sldMkLst>
        <pc:spChg chg="mod">
          <ac:chgData name="Hassan Baabdullah" userId="79c4ecd9bede03b9" providerId="Windows Live" clId="Web-{D683568F-1439-4559-957A-1B4B6B9A8F4D}" dt="2024-01-18T09:09:10.054" v="72" actId="20577"/>
          <ac:spMkLst>
            <pc:docMk/>
            <pc:sldMk cId="3350460058" sldId="337"/>
            <ac:spMk id="5" creationId="{53BEBB14-A570-E3E9-8E78-209CAAE4CD7B}"/>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Hassan Baabdullah" userId="79c4ecd9bede03b9" providerId="LiveId" clId="{4CC56D9F-D313-4D8F-A188-91933D975E01}"/>
    <pc:docChg chg="undo redo custSel addSld delSld modSld">
      <pc:chgData name="Hassan Baabdullah" userId="79c4ecd9bede03b9" providerId="LiveId" clId="{4CC56D9F-D313-4D8F-A188-91933D975E01}" dt="2024-01-20T10:48:35.274" v="2716" actId="20577"/>
      <pc:docMkLst>
        <pc:docMk/>
      </pc:docMkLst>
      <pc:sldChg chg="modSp mod">
        <pc:chgData name="Hassan Baabdullah" userId="79c4ecd9bede03b9" providerId="LiveId" clId="{4CC56D9F-D313-4D8F-A188-91933D975E01}" dt="2024-01-18T17:31:33.626" v="23" actId="14100"/>
        <pc:sldMkLst>
          <pc:docMk/>
          <pc:sldMk cId="1553432724" sldId="262"/>
        </pc:sldMkLst>
        <pc:spChg chg="mod">
          <ac:chgData name="Hassan Baabdullah" userId="79c4ecd9bede03b9" providerId="LiveId" clId="{4CC56D9F-D313-4D8F-A188-91933D975E01}" dt="2024-01-18T17:31:33.626" v="23" actId="14100"/>
          <ac:spMkLst>
            <pc:docMk/>
            <pc:sldMk cId="1553432724" sldId="262"/>
            <ac:spMk id="7" creationId="{0BFEC426-B615-E549-83E5-140FD588BC64}"/>
          </ac:spMkLst>
        </pc:spChg>
      </pc:sldChg>
      <pc:sldChg chg="addSp modSp mod">
        <pc:chgData name="Hassan Baabdullah" userId="79c4ecd9bede03b9" providerId="LiveId" clId="{4CC56D9F-D313-4D8F-A188-91933D975E01}" dt="2024-01-18T19:23:15.701" v="229" actId="1076"/>
        <pc:sldMkLst>
          <pc:docMk/>
          <pc:sldMk cId="3865605948" sldId="269"/>
        </pc:sldMkLst>
        <pc:spChg chg="mod">
          <ac:chgData name="Hassan Baabdullah" userId="79c4ecd9bede03b9" providerId="LiveId" clId="{4CC56D9F-D313-4D8F-A188-91933D975E01}" dt="2024-01-18T19:23:06.627" v="226" actId="1076"/>
          <ac:spMkLst>
            <pc:docMk/>
            <pc:sldMk cId="3865605948" sldId="269"/>
            <ac:spMk id="3" creationId="{373827F3-F386-AA4E-80ED-D86DEF8C158D}"/>
          </ac:spMkLst>
        </pc:spChg>
        <pc:picChg chg="add mod">
          <ac:chgData name="Hassan Baabdullah" userId="79c4ecd9bede03b9" providerId="LiveId" clId="{4CC56D9F-D313-4D8F-A188-91933D975E01}" dt="2024-01-18T19:23:15.701" v="229" actId="1076"/>
          <ac:picMkLst>
            <pc:docMk/>
            <pc:sldMk cId="3865605948" sldId="269"/>
            <ac:picMk id="6" creationId="{DFC404F8-21D3-D090-CA82-504207DDC1FC}"/>
          </ac:picMkLst>
        </pc:picChg>
      </pc:sldChg>
      <pc:sldChg chg="addSp delSp modSp mod">
        <pc:chgData name="Hassan Baabdullah" userId="79c4ecd9bede03b9" providerId="LiveId" clId="{4CC56D9F-D313-4D8F-A188-91933D975E01}" dt="2024-01-18T20:17:44.083" v="723" actId="12"/>
        <pc:sldMkLst>
          <pc:docMk/>
          <pc:sldMk cId="2727850971" sldId="270"/>
        </pc:sldMkLst>
        <pc:spChg chg="add mod">
          <ac:chgData name="Hassan Baabdullah" userId="79c4ecd9bede03b9" providerId="LiveId" clId="{4CC56D9F-D313-4D8F-A188-91933D975E01}" dt="2024-01-18T19:51:29.989" v="346" actId="20577"/>
          <ac:spMkLst>
            <pc:docMk/>
            <pc:sldMk cId="2727850971" sldId="270"/>
            <ac:spMk id="2" creationId="{FB25044F-32D4-8F94-FAC5-F47A76119824}"/>
          </ac:spMkLst>
        </pc:spChg>
        <pc:spChg chg="mod">
          <ac:chgData name="Hassan Baabdullah" userId="79c4ecd9bede03b9" providerId="LiveId" clId="{4CC56D9F-D313-4D8F-A188-91933D975E01}" dt="2024-01-18T19:58:37.991" v="449" actId="14100"/>
          <ac:spMkLst>
            <pc:docMk/>
            <pc:sldMk cId="2727850971" sldId="270"/>
            <ac:spMk id="5" creationId="{1B07C49E-AFFC-EC46-8930-E4D428F5F943}"/>
          </ac:spMkLst>
        </pc:spChg>
        <pc:spChg chg="add mod">
          <ac:chgData name="Hassan Baabdullah" userId="79c4ecd9bede03b9" providerId="LiveId" clId="{4CC56D9F-D313-4D8F-A188-91933D975E01}" dt="2024-01-18T20:17:44.083" v="723" actId="12"/>
          <ac:spMkLst>
            <pc:docMk/>
            <pc:sldMk cId="2727850971" sldId="270"/>
            <ac:spMk id="10" creationId="{F45EF729-2B5A-F197-C7AD-5A5D24E7BA95}"/>
          </ac:spMkLst>
        </pc:spChg>
        <pc:graphicFrameChg chg="add mod">
          <ac:chgData name="Hassan Baabdullah" userId="79c4ecd9bede03b9" providerId="LiveId" clId="{4CC56D9F-D313-4D8F-A188-91933D975E01}" dt="2024-01-18T19:43:46.503" v="337"/>
          <ac:graphicFrameMkLst>
            <pc:docMk/>
            <pc:sldMk cId="2727850971" sldId="270"/>
            <ac:graphicFrameMk id="6" creationId="{96D1E0FC-68C7-89DA-A0D6-6AC4BD695FF8}"/>
          </ac:graphicFrameMkLst>
        </pc:graphicFrameChg>
        <pc:graphicFrameChg chg="add mod">
          <ac:chgData name="Hassan Baabdullah" userId="79c4ecd9bede03b9" providerId="LiveId" clId="{4CC56D9F-D313-4D8F-A188-91933D975E01}" dt="2024-01-18T19:44:20.225" v="340"/>
          <ac:graphicFrameMkLst>
            <pc:docMk/>
            <pc:sldMk cId="2727850971" sldId="270"/>
            <ac:graphicFrameMk id="7" creationId="{A88CEBAE-3629-DE2E-E649-C3E8E2129D31}"/>
          </ac:graphicFrameMkLst>
        </pc:graphicFrameChg>
        <pc:graphicFrameChg chg="add del mod modGraphic">
          <ac:chgData name="Hassan Baabdullah" userId="79c4ecd9bede03b9" providerId="LiveId" clId="{4CC56D9F-D313-4D8F-A188-91933D975E01}" dt="2024-01-18T19:51:23.495" v="345" actId="478"/>
          <ac:graphicFrameMkLst>
            <pc:docMk/>
            <pc:sldMk cId="2727850971" sldId="270"/>
            <ac:graphicFrameMk id="8" creationId="{92DB4B44-F339-72AA-6484-716E57E53ADE}"/>
          </ac:graphicFrameMkLst>
        </pc:graphicFrameChg>
        <pc:graphicFrameChg chg="add mod modGraphic">
          <ac:chgData name="Hassan Baabdullah" userId="79c4ecd9bede03b9" providerId="LiveId" clId="{4CC56D9F-D313-4D8F-A188-91933D975E01}" dt="2024-01-18T19:52:33.524" v="364" actId="113"/>
          <ac:graphicFrameMkLst>
            <pc:docMk/>
            <pc:sldMk cId="2727850971" sldId="270"/>
            <ac:graphicFrameMk id="9" creationId="{3DC51AA9-1F21-2E8A-CD95-FF2AC30AB5DA}"/>
          </ac:graphicFrameMkLst>
        </pc:graphicFrameChg>
      </pc:sldChg>
      <pc:sldChg chg="modSp mod">
        <pc:chgData name="Hassan Baabdullah" userId="79c4ecd9bede03b9" providerId="LiveId" clId="{4CC56D9F-D313-4D8F-A188-91933D975E01}" dt="2024-01-20T10:37:02.802" v="2629" actId="114"/>
        <pc:sldMkLst>
          <pc:docMk/>
          <pc:sldMk cId="1630123617" sldId="274"/>
        </pc:sldMkLst>
        <pc:spChg chg="mod">
          <ac:chgData name="Hassan Baabdullah" userId="79c4ecd9bede03b9" providerId="LiveId" clId="{4CC56D9F-D313-4D8F-A188-91933D975E01}" dt="2024-01-20T10:37:02.802" v="2629" actId="114"/>
          <ac:spMkLst>
            <pc:docMk/>
            <pc:sldMk cId="1630123617" sldId="274"/>
            <ac:spMk id="5" creationId="{28684E62-A9F8-4E7A-AB01-78893062A1B4}"/>
          </ac:spMkLst>
        </pc:spChg>
      </pc:sldChg>
      <pc:sldChg chg="modSp mod">
        <pc:chgData name="Hassan Baabdullah" userId="79c4ecd9bede03b9" providerId="LiveId" clId="{4CC56D9F-D313-4D8F-A188-91933D975E01}" dt="2024-01-20T10:46:24.956" v="2714"/>
        <pc:sldMkLst>
          <pc:docMk/>
          <pc:sldMk cId="3410008520" sldId="275"/>
        </pc:sldMkLst>
        <pc:spChg chg="mod">
          <ac:chgData name="Hassan Baabdullah" userId="79c4ecd9bede03b9" providerId="LiveId" clId="{4CC56D9F-D313-4D8F-A188-91933D975E01}" dt="2024-01-20T10:46:24.956" v="2714"/>
          <ac:spMkLst>
            <pc:docMk/>
            <pc:sldMk cId="3410008520" sldId="275"/>
            <ac:spMk id="5" creationId="{28684E62-A9F8-4E7A-AB01-78893062A1B4}"/>
          </ac:spMkLst>
        </pc:spChg>
      </pc:sldChg>
      <pc:sldChg chg="addSp modSp mod">
        <pc:chgData name="Hassan Baabdullah" userId="79c4ecd9bede03b9" providerId="LiveId" clId="{4CC56D9F-D313-4D8F-A188-91933D975E01}" dt="2024-01-18T18:55:46.555" v="157" actId="404"/>
        <pc:sldMkLst>
          <pc:docMk/>
          <pc:sldMk cId="321008965" sldId="277"/>
        </pc:sldMkLst>
        <pc:spChg chg="mod">
          <ac:chgData name="Hassan Baabdullah" userId="79c4ecd9bede03b9" providerId="LiveId" clId="{4CC56D9F-D313-4D8F-A188-91933D975E01}" dt="2024-01-18T18:55:46.555" v="157" actId="404"/>
          <ac:spMkLst>
            <pc:docMk/>
            <pc:sldMk cId="321008965" sldId="277"/>
            <ac:spMk id="8" creationId="{C7B9C153-C85C-3240-8E7E-523FBC004564}"/>
          </ac:spMkLst>
        </pc:spChg>
        <pc:graphicFrameChg chg="add mod modGraphic">
          <ac:chgData name="Hassan Baabdullah" userId="79c4ecd9bede03b9" providerId="LiveId" clId="{4CC56D9F-D313-4D8F-A188-91933D975E01}" dt="2024-01-18T18:55:13.981" v="128"/>
          <ac:graphicFrameMkLst>
            <pc:docMk/>
            <pc:sldMk cId="321008965" sldId="277"/>
            <ac:graphicFrameMk id="2" creationId="{A61C64CD-608D-9864-2AFE-6BF86C8F0C74}"/>
          </ac:graphicFrameMkLst>
        </pc:graphicFrameChg>
      </pc:sldChg>
      <pc:sldChg chg="addSp delSp modSp mod setBg">
        <pc:chgData name="Hassan Baabdullah" userId="79c4ecd9bede03b9" providerId="LiveId" clId="{4CC56D9F-D313-4D8F-A188-91933D975E01}" dt="2024-01-19T15:08:10.602" v="1814" actId="26606"/>
        <pc:sldMkLst>
          <pc:docMk/>
          <pc:sldMk cId="2459446073" sldId="289"/>
        </pc:sldMkLst>
        <pc:spChg chg="mod ord">
          <ac:chgData name="Hassan Baabdullah" userId="79c4ecd9bede03b9" providerId="LiveId" clId="{4CC56D9F-D313-4D8F-A188-91933D975E01}" dt="2024-01-19T15:08:10.602" v="1814" actId="26606"/>
          <ac:spMkLst>
            <pc:docMk/>
            <pc:sldMk cId="2459446073" sldId="289"/>
            <ac:spMk id="4" creationId="{336C985E-BCEF-DD49-BB47-C4649A79F0D8}"/>
          </ac:spMkLst>
        </pc:spChg>
        <pc:spChg chg="del">
          <ac:chgData name="Hassan Baabdullah" userId="79c4ecd9bede03b9" providerId="LiveId" clId="{4CC56D9F-D313-4D8F-A188-91933D975E01}" dt="2024-01-19T15:07:44.449" v="1806" actId="478"/>
          <ac:spMkLst>
            <pc:docMk/>
            <pc:sldMk cId="2459446073" sldId="289"/>
            <ac:spMk id="5" creationId="{1B07C49E-AFFC-EC46-8930-E4D428F5F943}"/>
          </ac:spMkLst>
        </pc:spChg>
        <pc:spChg chg="mod">
          <ac:chgData name="Hassan Baabdullah" userId="79c4ecd9bede03b9" providerId="LiveId" clId="{4CC56D9F-D313-4D8F-A188-91933D975E01}" dt="2024-01-19T15:08:10.602" v="1814" actId="26606"/>
          <ac:spMkLst>
            <pc:docMk/>
            <pc:sldMk cId="2459446073" sldId="289"/>
            <ac:spMk id="9" creationId="{B68D8986-45AC-4FB5-96E8-C45F9603EB5E}"/>
          </ac:spMkLst>
        </pc:spChg>
        <pc:spChg chg="add del">
          <ac:chgData name="Hassan Baabdullah" userId="79c4ecd9bede03b9" providerId="LiveId" clId="{4CC56D9F-D313-4D8F-A188-91933D975E01}" dt="2024-01-19T15:08:00.948" v="1809" actId="26606"/>
          <ac:spMkLst>
            <pc:docMk/>
            <pc:sldMk cId="2459446073" sldId="289"/>
            <ac:spMk id="14" creationId="{D12DDE76-C203-4047-9998-63900085B5E8}"/>
          </ac:spMkLst>
        </pc:spChg>
        <pc:spChg chg="add del">
          <ac:chgData name="Hassan Baabdullah" userId="79c4ecd9bede03b9" providerId="LiveId" clId="{4CC56D9F-D313-4D8F-A188-91933D975E01}" dt="2024-01-19T15:08:03.421" v="1811" actId="26606"/>
          <ac:spMkLst>
            <pc:docMk/>
            <pc:sldMk cId="2459446073" sldId="289"/>
            <ac:spMk id="16" creationId="{1199E1B1-A8C0-4FE8-A5A8-1CB41D69F857}"/>
          </ac:spMkLst>
        </pc:spChg>
        <pc:spChg chg="add del">
          <ac:chgData name="Hassan Baabdullah" userId="79c4ecd9bede03b9" providerId="LiveId" clId="{4CC56D9F-D313-4D8F-A188-91933D975E01}" dt="2024-01-19T15:08:03.421" v="1811" actId="26606"/>
          <ac:spMkLst>
            <pc:docMk/>
            <pc:sldMk cId="2459446073" sldId="289"/>
            <ac:spMk id="17" creationId="{A8384FB5-9ADC-4DDC-881B-597D56F5B15D}"/>
          </ac:spMkLst>
        </pc:spChg>
        <pc:spChg chg="add del">
          <ac:chgData name="Hassan Baabdullah" userId="79c4ecd9bede03b9" providerId="LiveId" clId="{4CC56D9F-D313-4D8F-A188-91933D975E01}" dt="2024-01-19T15:08:03.421" v="1811" actId="26606"/>
          <ac:spMkLst>
            <pc:docMk/>
            <pc:sldMk cId="2459446073" sldId="289"/>
            <ac:spMk id="18" creationId="{84A8DE83-DE75-4B41-9DB4-A7EC0B0DEC0B}"/>
          </ac:spMkLst>
        </pc:spChg>
        <pc:spChg chg="add del">
          <ac:chgData name="Hassan Baabdullah" userId="79c4ecd9bede03b9" providerId="LiveId" clId="{4CC56D9F-D313-4D8F-A188-91933D975E01}" dt="2024-01-19T15:08:03.421" v="1811" actId="26606"/>
          <ac:spMkLst>
            <pc:docMk/>
            <pc:sldMk cId="2459446073" sldId="289"/>
            <ac:spMk id="20" creationId="{A7009A0A-BEF5-4EAC-AF15-E4F9F002E239}"/>
          </ac:spMkLst>
        </pc:spChg>
        <pc:spChg chg="add del">
          <ac:chgData name="Hassan Baabdullah" userId="79c4ecd9bede03b9" providerId="LiveId" clId="{4CC56D9F-D313-4D8F-A188-91933D975E01}" dt="2024-01-19T15:08:10.593" v="1813" actId="26606"/>
          <ac:spMkLst>
            <pc:docMk/>
            <pc:sldMk cId="2459446073" sldId="289"/>
            <ac:spMk id="22" creationId="{F8260ED5-17F7-4158-B241-D51DD4CF1B7E}"/>
          </ac:spMkLst>
        </pc:spChg>
        <pc:spChg chg="add del">
          <ac:chgData name="Hassan Baabdullah" userId="79c4ecd9bede03b9" providerId="LiveId" clId="{4CC56D9F-D313-4D8F-A188-91933D975E01}" dt="2024-01-19T15:08:10.593" v="1813" actId="26606"/>
          <ac:spMkLst>
            <pc:docMk/>
            <pc:sldMk cId="2459446073" sldId="289"/>
            <ac:spMk id="23" creationId="{A8384FB5-9ADC-4DDC-881B-597D56F5B15D}"/>
          </ac:spMkLst>
        </pc:spChg>
        <pc:spChg chg="add del">
          <ac:chgData name="Hassan Baabdullah" userId="79c4ecd9bede03b9" providerId="LiveId" clId="{4CC56D9F-D313-4D8F-A188-91933D975E01}" dt="2024-01-19T15:08:10.593" v="1813" actId="26606"/>
          <ac:spMkLst>
            <pc:docMk/>
            <pc:sldMk cId="2459446073" sldId="289"/>
            <ac:spMk id="24" creationId="{91E5A9A7-95C6-4F4F-B00E-C82E07FE62EF}"/>
          </ac:spMkLst>
        </pc:spChg>
        <pc:spChg chg="add del">
          <ac:chgData name="Hassan Baabdullah" userId="79c4ecd9bede03b9" providerId="LiveId" clId="{4CC56D9F-D313-4D8F-A188-91933D975E01}" dt="2024-01-19T15:08:10.593" v="1813" actId="26606"/>
          <ac:spMkLst>
            <pc:docMk/>
            <pc:sldMk cId="2459446073" sldId="289"/>
            <ac:spMk id="25" creationId="{D07DD2DE-F619-49DD-B5E7-03A290FF4ED1}"/>
          </ac:spMkLst>
        </pc:spChg>
        <pc:spChg chg="add del">
          <ac:chgData name="Hassan Baabdullah" userId="79c4ecd9bede03b9" providerId="LiveId" clId="{4CC56D9F-D313-4D8F-A188-91933D975E01}" dt="2024-01-19T15:08:10.593" v="1813" actId="26606"/>
          <ac:spMkLst>
            <pc:docMk/>
            <pc:sldMk cId="2459446073" sldId="289"/>
            <ac:spMk id="26" creationId="{85149191-5F60-4A28-AAFF-039F96B0F3EC}"/>
          </ac:spMkLst>
        </pc:spChg>
        <pc:spChg chg="add">
          <ac:chgData name="Hassan Baabdullah" userId="79c4ecd9bede03b9" providerId="LiveId" clId="{4CC56D9F-D313-4D8F-A188-91933D975E01}" dt="2024-01-19T15:08:10.602" v="1814" actId="26606"/>
          <ac:spMkLst>
            <pc:docMk/>
            <pc:sldMk cId="2459446073" sldId="289"/>
            <ac:spMk id="28" creationId="{D12DDE76-C203-4047-9998-63900085B5E8}"/>
          </ac:spMkLst>
        </pc:spChg>
        <pc:picChg chg="add mod">
          <ac:chgData name="Hassan Baabdullah" userId="79c4ecd9bede03b9" providerId="LiveId" clId="{4CC56D9F-D313-4D8F-A188-91933D975E01}" dt="2024-01-19T15:08:10.602" v="1814" actId="26606"/>
          <ac:picMkLst>
            <pc:docMk/>
            <pc:sldMk cId="2459446073" sldId="289"/>
            <ac:picMk id="3" creationId="{3A342FE3-2BF7-C6ED-1D07-F6EBE7BA623F}"/>
          </ac:picMkLst>
        </pc:picChg>
      </pc:sldChg>
      <pc:sldChg chg="addSp delSp modSp mod setBg modClrScheme chgLayout">
        <pc:chgData name="Hassan Baabdullah" userId="79c4ecd9bede03b9" providerId="LiveId" clId="{4CC56D9F-D313-4D8F-A188-91933D975E01}" dt="2024-01-19T08:09:45.928" v="807" actId="948"/>
        <pc:sldMkLst>
          <pc:docMk/>
          <pc:sldMk cId="981671777" sldId="296"/>
        </pc:sldMkLst>
        <pc:spChg chg="add del mod">
          <ac:chgData name="Hassan Baabdullah" userId="79c4ecd9bede03b9" providerId="LiveId" clId="{4CC56D9F-D313-4D8F-A188-91933D975E01}" dt="2024-01-19T07:50:19.059" v="792" actId="26606"/>
          <ac:spMkLst>
            <pc:docMk/>
            <pc:sldMk cId="981671777" sldId="296"/>
            <ac:spMk id="2" creationId="{54176327-8CC4-4356-8BBB-DC4965CE9857}"/>
          </ac:spMkLst>
        </pc:spChg>
        <pc:spChg chg="mod ord">
          <ac:chgData name="Hassan Baabdullah" userId="79c4ecd9bede03b9" providerId="LiveId" clId="{4CC56D9F-D313-4D8F-A188-91933D975E01}" dt="2024-01-19T07:50:19.059" v="792" actId="26606"/>
          <ac:spMkLst>
            <pc:docMk/>
            <pc:sldMk cId="981671777" sldId="296"/>
            <ac:spMk id="3" creationId="{8C82F32A-22A5-0046-9FAC-5295E4FA5A12}"/>
          </ac:spMkLst>
        </pc:spChg>
        <pc:spChg chg="del">
          <ac:chgData name="Hassan Baabdullah" userId="79c4ecd9bede03b9" providerId="LiveId" clId="{4CC56D9F-D313-4D8F-A188-91933D975E01}" dt="2024-01-19T07:47:45.208" v="757" actId="478"/>
          <ac:spMkLst>
            <pc:docMk/>
            <pc:sldMk cId="981671777" sldId="296"/>
            <ac:spMk id="5" creationId="{85D9F803-CDBC-C74C-AF1B-2B5937D1C241}"/>
          </ac:spMkLst>
        </pc:spChg>
        <pc:spChg chg="add del mod ord">
          <ac:chgData name="Hassan Baabdullah" userId="79c4ecd9bede03b9" providerId="LiveId" clId="{4CC56D9F-D313-4D8F-A188-91933D975E01}" dt="2024-01-19T07:49:38.509" v="783" actId="700"/>
          <ac:spMkLst>
            <pc:docMk/>
            <pc:sldMk cId="981671777" sldId="296"/>
            <ac:spMk id="7" creationId="{7B23540B-BDEB-F814-DA61-BE1E3EF7CAFF}"/>
          </ac:spMkLst>
        </pc:spChg>
        <pc:spChg chg="add del mod ord">
          <ac:chgData name="Hassan Baabdullah" userId="79c4ecd9bede03b9" providerId="LiveId" clId="{4CC56D9F-D313-4D8F-A188-91933D975E01}" dt="2024-01-19T07:49:38.509" v="783" actId="700"/>
          <ac:spMkLst>
            <pc:docMk/>
            <pc:sldMk cId="981671777" sldId="296"/>
            <ac:spMk id="8" creationId="{2D59DFEB-6B0C-95CC-16B1-3E18E7FC518B}"/>
          </ac:spMkLst>
        </pc:spChg>
        <pc:spChg chg="add del mod ord">
          <ac:chgData name="Hassan Baabdullah" userId="79c4ecd9bede03b9" providerId="LiveId" clId="{4CC56D9F-D313-4D8F-A188-91933D975E01}" dt="2024-01-19T07:49:38.509" v="783" actId="700"/>
          <ac:spMkLst>
            <pc:docMk/>
            <pc:sldMk cId="981671777" sldId="296"/>
            <ac:spMk id="9" creationId="{1D7012ED-E191-370B-5D1E-FCFB7AA6789A}"/>
          </ac:spMkLst>
        </pc:spChg>
        <pc:spChg chg="add del mod">
          <ac:chgData name="Hassan Baabdullah" userId="79c4ecd9bede03b9" providerId="LiveId" clId="{4CC56D9F-D313-4D8F-A188-91933D975E01}" dt="2024-01-19T07:49:37.163" v="780" actId="26606"/>
          <ac:spMkLst>
            <pc:docMk/>
            <pc:sldMk cId="981671777" sldId="296"/>
            <ac:spMk id="13" creationId="{7B23540B-BDEB-F814-DA61-BE1E3EF7CAFF}"/>
          </ac:spMkLst>
        </pc:spChg>
        <pc:spChg chg="add del mod">
          <ac:chgData name="Hassan Baabdullah" userId="79c4ecd9bede03b9" providerId="LiveId" clId="{4CC56D9F-D313-4D8F-A188-91933D975E01}" dt="2024-01-19T07:49:37.163" v="780" actId="26606"/>
          <ac:spMkLst>
            <pc:docMk/>
            <pc:sldMk cId="981671777" sldId="296"/>
            <ac:spMk id="14" creationId="{2D59DFEB-6B0C-95CC-16B1-3E18E7FC518B}"/>
          </ac:spMkLst>
        </pc:spChg>
        <pc:spChg chg="add del">
          <ac:chgData name="Hassan Baabdullah" userId="79c4ecd9bede03b9" providerId="LiveId" clId="{4CC56D9F-D313-4D8F-A188-91933D975E01}" dt="2024-01-19T07:49:37.163" v="780" actId="26606"/>
          <ac:spMkLst>
            <pc:docMk/>
            <pc:sldMk cId="981671777" sldId="296"/>
            <ac:spMk id="16" creationId="{F13C74B1-5B17-4795-BED0-7140497B445A}"/>
          </ac:spMkLst>
        </pc:spChg>
        <pc:spChg chg="add mod">
          <ac:chgData name="Hassan Baabdullah" userId="79c4ecd9bede03b9" providerId="LiveId" clId="{4CC56D9F-D313-4D8F-A188-91933D975E01}" dt="2024-01-19T07:51:05.867" v="796" actId="1582"/>
          <ac:spMkLst>
            <pc:docMk/>
            <pc:sldMk cId="981671777" sldId="296"/>
            <ac:spMk id="17" creationId="{58E2C26A-0F3D-0036-9877-6CA686631CE9}"/>
          </ac:spMkLst>
        </pc:spChg>
        <pc:spChg chg="add del">
          <ac:chgData name="Hassan Baabdullah" userId="79c4ecd9bede03b9" providerId="LiveId" clId="{4CC56D9F-D313-4D8F-A188-91933D975E01}" dt="2024-01-19T07:49:37.163" v="780" actId="26606"/>
          <ac:spMkLst>
            <pc:docMk/>
            <pc:sldMk cId="981671777" sldId="296"/>
            <ac:spMk id="18" creationId="{D4974D33-8DC5-464E-8C6D-BE58F0669C17}"/>
          </ac:spMkLst>
        </pc:spChg>
        <pc:spChg chg="add mod">
          <ac:chgData name="Hassan Baabdullah" userId="79c4ecd9bede03b9" providerId="LiveId" clId="{4CC56D9F-D313-4D8F-A188-91933D975E01}" dt="2024-01-19T07:51:13.054" v="798" actId="1076"/>
          <ac:spMkLst>
            <pc:docMk/>
            <pc:sldMk cId="981671777" sldId="296"/>
            <ac:spMk id="19" creationId="{D07BB7A7-3377-FE5E-AB1E-56B21CB1E24E}"/>
          </ac:spMkLst>
        </pc:spChg>
        <pc:spChg chg="add del">
          <ac:chgData name="Hassan Baabdullah" userId="79c4ecd9bede03b9" providerId="LiveId" clId="{4CC56D9F-D313-4D8F-A188-91933D975E01}" dt="2024-01-19T07:50:19.059" v="792" actId="26606"/>
          <ac:spMkLst>
            <pc:docMk/>
            <pc:sldMk cId="981671777" sldId="296"/>
            <ac:spMk id="20" creationId="{D4771268-CB57-404A-9271-370EB28F6090}"/>
          </ac:spMkLst>
        </pc:spChg>
        <pc:spChg chg="add mod">
          <ac:chgData name="Hassan Baabdullah" userId="79c4ecd9bede03b9" providerId="LiveId" clId="{4CC56D9F-D313-4D8F-A188-91933D975E01}" dt="2024-01-19T08:09:45.928" v="807" actId="948"/>
          <ac:spMkLst>
            <pc:docMk/>
            <pc:sldMk cId="981671777" sldId="296"/>
            <ac:spMk id="21" creationId="{FFA3547C-5CC6-CB2F-4A6A-5B61608A81FA}"/>
          </ac:spMkLst>
        </pc:spChg>
        <pc:spChg chg="add del">
          <ac:chgData name="Hassan Baabdullah" userId="79c4ecd9bede03b9" providerId="LiveId" clId="{4CC56D9F-D313-4D8F-A188-91933D975E01}" dt="2024-01-19T07:49:24.844" v="771" actId="26606"/>
          <ac:spMkLst>
            <pc:docMk/>
            <pc:sldMk cId="981671777" sldId="296"/>
            <ac:spMk id="23" creationId="{F13C74B1-5B17-4795-BED0-7140497B445A}"/>
          </ac:spMkLst>
        </pc:spChg>
        <pc:spChg chg="add del">
          <ac:chgData name="Hassan Baabdullah" userId="79c4ecd9bede03b9" providerId="LiveId" clId="{4CC56D9F-D313-4D8F-A188-91933D975E01}" dt="2024-01-19T07:49:24.844" v="771" actId="26606"/>
          <ac:spMkLst>
            <pc:docMk/>
            <pc:sldMk cId="981671777" sldId="296"/>
            <ac:spMk id="25" creationId="{D4974D33-8DC5-464E-8C6D-BE58F0669C17}"/>
          </ac:spMkLst>
        </pc:spChg>
        <pc:spChg chg="add del">
          <ac:chgData name="Hassan Baabdullah" userId="79c4ecd9bede03b9" providerId="LiveId" clId="{4CC56D9F-D313-4D8F-A188-91933D975E01}" dt="2024-01-19T07:49:26.433" v="773" actId="26606"/>
          <ac:spMkLst>
            <pc:docMk/>
            <pc:sldMk cId="981671777" sldId="296"/>
            <ac:spMk id="27" creationId="{2B97F24A-32CE-4C1C-A50D-3016B394DCFB}"/>
          </ac:spMkLst>
        </pc:spChg>
        <pc:spChg chg="add del">
          <ac:chgData name="Hassan Baabdullah" userId="79c4ecd9bede03b9" providerId="LiveId" clId="{4CC56D9F-D313-4D8F-A188-91933D975E01}" dt="2024-01-19T07:49:26.433" v="773" actId="26606"/>
          <ac:spMkLst>
            <pc:docMk/>
            <pc:sldMk cId="981671777" sldId="296"/>
            <ac:spMk id="28" creationId="{CD8B4F24-440B-49E9-B85D-733523DC064B}"/>
          </ac:spMkLst>
        </pc:spChg>
        <pc:spChg chg="add del">
          <ac:chgData name="Hassan Baabdullah" userId="79c4ecd9bede03b9" providerId="LiveId" clId="{4CC56D9F-D313-4D8F-A188-91933D975E01}" dt="2024-01-19T07:49:29.564" v="775" actId="26606"/>
          <ac:spMkLst>
            <pc:docMk/>
            <pc:sldMk cId="981671777" sldId="296"/>
            <ac:spMk id="30" creationId="{04812C46-200A-4DEB-A05E-3ED6C68C2387}"/>
          </ac:spMkLst>
        </pc:spChg>
        <pc:spChg chg="add del">
          <ac:chgData name="Hassan Baabdullah" userId="79c4ecd9bede03b9" providerId="LiveId" clId="{4CC56D9F-D313-4D8F-A188-91933D975E01}" dt="2024-01-19T07:49:29.564" v="775" actId="26606"/>
          <ac:spMkLst>
            <pc:docMk/>
            <pc:sldMk cId="981671777" sldId="296"/>
            <ac:spMk id="31" creationId="{D1EA859B-E555-4109-94F3-6700E046E008}"/>
          </ac:spMkLst>
        </pc:spChg>
        <pc:spChg chg="add del">
          <ac:chgData name="Hassan Baabdullah" userId="79c4ecd9bede03b9" providerId="LiveId" clId="{4CC56D9F-D313-4D8F-A188-91933D975E01}" dt="2024-01-19T07:49:31.153" v="777" actId="26606"/>
          <ac:spMkLst>
            <pc:docMk/>
            <pc:sldMk cId="981671777" sldId="296"/>
            <ac:spMk id="33" creationId="{45D37F4E-DDB4-456B-97E0-9937730A039F}"/>
          </ac:spMkLst>
        </pc:spChg>
        <pc:spChg chg="add del">
          <ac:chgData name="Hassan Baabdullah" userId="79c4ecd9bede03b9" providerId="LiveId" clId="{4CC56D9F-D313-4D8F-A188-91933D975E01}" dt="2024-01-19T07:49:31.153" v="777" actId="26606"/>
          <ac:spMkLst>
            <pc:docMk/>
            <pc:sldMk cId="981671777" sldId="296"/>
            <ac:spMk id="34" creationId="{B2DD41CD-8F47-4F56-AD12-4E2FF7696987}"/>
          </ac:spMkLst>
        </pc:spChg>
        <pc:spChg chg="add del">
          <ac:chgData name="Hassan Baabdullah" userId="79c4ecd9bede03b9" providerId="LiveId" clId="{4CC56D9F-D313-4D8F-A188-91933D975E01}" dt="2024-01-19T07:49:36.627" v="779" actId="26606"/>
          <ac:spMkLst>
            <pc:docMk/>
            <pc:sldMk cId="981671777" sldId="296"/>
            <ac:spMk id="36" creationId="{F13C74B1-5B17-4795-BED0-7140497B445A}"/>
          </ac:spMkLst>
        </pc:spChg>
        <pc:spChg chg="add del">
          <ac:chgData name="Hassan Baabdullah" userId="79c4ecd9bede03b9" providerId="LiveId" clId="{4CC56D9F-D313-4D8F-A188-91933D975E01}" dt="2024-01-19T07:49:36.627" v="779" actId="26606"/>
          <ac:spMkLst>
            <pc:docMk/>
            <pc:sldMk cId="981671777" sldId="296"/>
            <ac:spMk id="37" creationId="{D4974D33-8DC5-464E-8C6D-BE58F0669C17}"/>
          </ac:spMkLst>
        </pc:spChg>
        <pc:picChg chg="add del">
          <ac:chgData name="Hassan Baabdullah" userId="79c4ecd9bede03b9" providerId="LiveId" clId="{4CC56D9F-D313-4D8F-A188-91933D975E01}" dt="2024-01-19T07:48:05.728" v="759" actId="478"/>
          <ac:picMkLst>
            <pc:docMk/>
            <pc:sldMk cId="981671777" sldId="296"/>
            <ac:picMk id="6" creationId="{5AC7854F-4B8E-1E85-99F9-4E90503E9349}"/>
          </ac:picMkLst>
        </pc:picChg>
        <pc:picChg chg="add mod ord">
          <ac:chgData name="Hassan Baabdullah" userId="79c4ecd9bede03b9" providerId="LiveId" clId="{4CC56D9F-D313-4D8F-A188-91933D975E01}" dt="2024-01-19T07:49:37.916" v="782" actId="931"/>
          <ac:picMkLst>
            <pc:docMk/>
            <pc:sldMk cId="981671777" sldId="296"/>
            <ac:picMk id="11" creationId="{2661915F-7EBA-65BE-9BCE-CA8DE6F77EEE}"/>
          </ac:picMkLst>
        </pc:picChg>
        <pc:picChg chg="add mod">
          <ac:chgData name="Hassan Baabdullah" userId="79c4ecd9bede03b9" providerId="LiveId" clId="{4CC56D9F-D313-4D8F-A188-91933D975E01}" dt="2024-01-19T07:50:19.059" v="792" actId="26606"/>
          <ac:picMkLst>
            <pc:docMk/>
            <pc:sldMk cId="981671777" sldId="296"/>
            <ac:picMk id="15" creationId="{7C757655-3D8C-7F55-45D0-50F438652F64}"/>
          </ac:picMkLst>
        </pc:picChg>
      </pc:sldChg>
      <pc:sldChg chg="addSp modSp mod">
        <pc:chgData name="Hassan Baabdullah" userId="79c4ecd9bede03b9" providerId="LiveId" clId="{4CC56D9F-D313-4D8F-A188-91933D975E01}" dt="2024-01-18T19:21:10.543" v="185" actId="27636"/>
        <pc:sldMkLst>
          <pc:docMk/>
          <pc:sldMk cId="3869789237" sldId="304"/>
        </pc:sldMkLst>
        <pc:spChg chg="mod">
          <ac:chgData name="Hassan Baabdullah" userId="79c4ecd9bede03b9" providerId="LiveId" clId="{4CC56D9F-D313-4D8F-A188-91933D975E01}" dt="2024-01-18T19:21:10.543" v="185" actId="27636"/>
          <ac:spMkLst>
            <pc:docMk/>
            <pc:sldMk cId="3869789237" sldId="304"/>
            <ac:spMk id="3" creationId="{373827F3-F386-AA4E-80ED-D86DEF8C158D}"/>
          </ac:spMkLst>
        </pc:spChg>
        <pc:picChg chg="add mod">
          <ac:chgData name="Hassan Baabdullah" userId="79c4ecd9bede03b9" providerId="LiveId" clId="{4CC56D9F-D313-4D8F-A188-91933D975E01}" dt="2024-01-18T19:20:42.160" v="181" actId="1076"/>
          <ac:picMkLst>
            <pc:docMk/>
            <pc:sldMk cId="3869789237" sldId="304"/>
            <ac:picMk id="6" creationId="{B726E876-FDCE-1FA9-1E9E-CB81F657187E}"/>
          </ac:picMkLst>
        </pc:picChg>
      </pc:sldChg>
      <pc:sldChg chg="addSp delSp modSp mod">
        <pc:chgData name="Hassan Baabdullah" userId="79c4ecd9bede03b9" providerId="LiveId" clId="{4CC56D9F-D313-4D8F-A188-91933D975E01}" dt="2024-01-18T19:35:37.296" v="272" actId="1076"/>
        <pc:sldMkLst>
          <pc:docMk/>
          <pc:sldMk cId="80090182" sldId="305"/>
        </pc:sldMkLst>
        <pc:spChg chg="mod">
          <ac:chgData name="Hassan Baabdullah" userId="79c4ecd9bede03b9" providerId="LiveId" clId="{4CC56D9F-D313-4D8F-A188-91933D975E01}" dt="2024-01-18T19:35:10.969" v="265" actId="14100"/>
          <ac:spMkLst>
            <pc:docMk/>
            <pc:sldMk cId="80090182" sldId="305"/>
            <ac:spMk id="3" creationId="{373827F3-F386-AA4E-80ED-D86DEF8C158D}"/>
          </ac:spMkLst>
        </pc:spChg>
        <pc:picChg chg="add del mod">
          <ac:chgData name="Hassan Baabdullah" userId="79c4ecd9bede03b9" providerId="LiveId" clId="{4CC56D9F-D313-4D8F-A188-91933D975E01}" dt="2024-01-18T19:35:25.465" v="269" actId="478"/>
          <ac:picMkLst>
            <pc:docMk/>
            <pc:sldMk cId="80090182" sldId="305"/>
            <ac:picMk id="6" creationId="{11A6F29F-F23E-90A2-0A28-B72DD6FD7550}"/>
          </ac:picMkLst>
        </pc:picChg>
        <pc:picChg chg="add mod">
          <ac:chgData name="Hassan Baabdullah" userId="79c4ecd9bede03b9" providerId="LiveId" clId="{4CC56D9F-D313-4D8F-A188-91933D975E01}" dt="2024-01-18T19:35:37.296" v="272" actId="1076"/>
          <ac:picMkLst>
            <pc:docMk/>
            <pc:sldMk cId="80090182" sldId="305"/>
            <ac:picMk id="8" creationId="{BBB8F768-532F-D14B-44E1-7A4D69752991}"/>
          </ac:picMkLst>
        </pc:picChg>
      </pc:sldChg>
      <pc:sldChg chg="addSp modSp mod">
        <pc:chgData name="Hassan Baabdullah" userId="79c4ecd9bede03b9" providerId="LiveId" clId="{4CC56D9F-D313-4D8F-A188-91933D975E01}" dt="2024-01-18T19:40:14.784" v="303"/>
        <pc:sldMkLst>
          <pc:docMk/>
          <pc:sldMk cId="3145340593" sldId="306"/>
        </pc:sldMkLst>
        <pc:spChg chg="mod">
          <ac:chgData name="Hassan Baabdullah" userId="79c4ecd9bede03b9" providerId="LiveId" clId="{4CC56D9F-D313-4D8F-A188-91933D975E01}" dt="2024-01-18T19:40:14.784" v="303"/>
          <ac:spMkLst>
            <pc:docMk/>
            <pc:sldMk cId="3145340593" sldId="306"/>
            <ac:spMk id="3" creationId="{373827F3-F386-AA4E-80ED-D86DEF8C158D}"/>
          </ac:spMkLst>
        </pc:spChg>
        <pc:picChg chg="add mod">
          <ac:chgData name="Hassan Baabdullah" userId="79c4ecd9bede03b9" providerId="LiveId" clId="{4CC56D9F-D313-4D8F-A188-91933D975E01}" dt="2024-01-18T19:38:54.975" v="299" actId="14100"/>
          <ac:picMkLst>
            <pc:docMk/>
            <pc:sldMk cId="3145340593" sldId="306"/>
            <ac:picMk id="6" creationId="{50F67D4F-471B-9D11-CDBB-A42DFBAFAED8}"/>
          </ac:picMkLst>
        </pc:picChg>
      </pc:sldChg>
      <pc:sldChg chg="addSp modSp mod">
        <pc:chgData name="Hassan Baabdullah" userId="79c4ecd9bede03b9" providerId="LiveId" clId="{4CC56D9F-D313-4D8F-A188-91933D975E01}" dt="2024-01-18T19:38:30.038" v="295" actId="20577"/>
        <pc:sldMkLst>
          <pc:docMk/>
          <pc:sldMk cId="1106727586" sldId="307"/>
        </pc:sldMkLst>
        <pc:spChg chg="mod">
          <ac:chgData name="Hassan Baabdullah" userId="79c4ecd9bede03b9" providerId="LiveId" clId="{4CC56D9F-D313-4D8F-A188-91933D975E01}" dt="2024-01-18T19:38:30.038" v="295" actId="20577"/>
          <ac:spMkLst>
            <pc:docMk/>
            <pc:sldMk cId="1106727586" sldId="307"/>
            <ac:spMk id="3" creationId="{373827F3-F386-AA4E-80ED-D86DEF8C158D}"/>
          </ac:spMkLst>
        </pc:spChg>
        <pc:picChg chg="add mod">
          <ac:chgData name="Hassan Baabdullah" userId="79c4ecd9bede03b9" providerId="LiveId" clId="{4CC56D9F-D313-4D8F-A188-91933D975E01}" dt="2024-01-18T19:37:28.911" v="279" actId="1076"/>
          <ac:picMkLst>
            <pc:docMk/>
            <pc:sldMk cId="1106727586" sldId="307"/>
            <ac:picMk id="6" creationId="{9765C393-B760-5530-60E4-329543D78902}"/>
          </ac:picMkLst>
        </pc:picChg>
      </pc:sldChg>
      <pc:sldChg chg="addSp modSp mod">
        <pc:chgData name="Hassan Baabdullah" userId="79c4ecd9bede03b9" providerId="LiveId" clId="{4CC56D9F-D313-4D8F-A188-91933D975E01}" dt="2024-01-18T19:41:00.535" v="309" actId="20577"/>
        <pc:sldMkLst>
          <pc:docMk/>
          <pc:sldMk cId="706594483" sldId="308"/>
        </pc:sldMkLst>
        <pc:spChg chg="mod">
          <ac:chgData name="Hassan Baabdullah" userId="79c4ecd9bede03b9" providerId="LiveId" clId="{4CC56D9F-D313-4D8F-A188-91933D975E01}" dt="2024-01-18T19:41:00.535" v="309" actId="20577"/>
          <ac:spMkLst>
            <pc:docMk/>
            <pc:sldMk cId="706594483" sldId="308"/>
            <ac:spMk id="3" creationId="{373827F3-F386-AA4E-80ED-D86DEF8C158D}"/>
          </ac:spMkLst>
        </pc:spChg>
        <pc:picChg chg="add mod">
          <ac:chgData name="Hassan Baabdullah" userId="79c4ecd9bede03b9" providerId="LiveId" clId="{4CC56D9F-D313-4D8F-A188-91933D975E01}" dt="2024-01-18T19:40:40.928" v="307" actId="14100"/>
          <ac:picMkLst>
            <pc:docMk/>
            <pc:sldMk cId="706594483" sldId="308"/>
            <ac:picMk id="6" creationId="{09A8C139-8F9D-A568-D983-E88530AC5980}"/>
          </ac:picMkLst>
        </pc:picChg>
      </pc:sldChg>
      <pc:sldChg chg="addSp delSp modSp mod">
        <pc:chgData name="Hassan Baabdullah" userId="79c4ecd9bede03b9" providerId="LiveId" clId="{4CC56D9F-D313-4D8F-A188-91933D975E01}" dt="2024-01-18T20:17:40.541" v="722" actId="12"/>
        <pc:sldMkLst>
          <pc:docMk/>
          <pc:sldMk cId="1794738657" sldId="309"/>
        </pc:sldMkLst>
        <pc:spChg chg="add mod">
          <ac:chgData name="Hassan Baabdullah" userId="79c4ecd9bede03b9" providerId="LiveId" clId="{4CC56D9F-D313-4D8F-A188-91933D975E01}" dt="2024-01-18T20:00:41.881" v="471" actId="1035"/>
          <ac:spMkLst>
            <pc:docMk/>
            <pc:sldMk cId="1794738657" sldId="309"/>
            <ac:spMk id="2" creationId="{4DEFFBD2-8B44-1311-4B36-AB6109C1B371}"/>
          </ac:spMkLst>
        </pc:spChg>
        <pc:spChg chg="del">
          <ac:chgData name="Hassan Baabdullah" userId="79c4ecd9bede03b9" providerId="LiveId" clId="{4CC56D9F-D313-4D8F-A188-91933D975E01}" dt="2024-01-18T19:53:36.451" v="366" actId="478"/>
          <ac:spMkLst>
            <pc:docMk/>
            <pc:sldMk cId="1794738657" sldId="309"/>
            <ac:spMk id="5" creationId="{1B07C49E-AFFC-EC46-8930-E4D428F5F943}"/>
          </ac:spMkLst>
        </pc:spChg>
        <pc:spChg chg="add mod">
          <ac:chgData name="Hassan Baabdullah" userId="79c4ecd9bede03b9" providerId="LiveId" clId="{4CC56D9F-D313-4D8F-A188-91933D975E01}" dt="2024-01-18T20:00:46.041" v="483" actId="1036"/>
          <ac:spMkLst>
            <pc:docMk/>
            <pc:sldMk cId="1794738657" sldId="309"/>
            <ac:spMk id="6" creationId="{09AF79AA-E1FE-7085-D694-1653298A3AC4}"/>
          </ac:spMkLst>
        </pc:spChg>
        <pc:spChg chg="add del">
          <ac:chgData name="Hassan Baabdullah" userId="79c4ecd9bede03b9" providerId="LiveId" clId="{4CC56D9F-D313-4D8F-A188-91933D975E01}" dt="2024-01-18T19:54:59.728" v="374" actId="22"/>
          <ac:spMkLst>
            <pc:docMk/>
            <pc:sldMk cId="1794738657" sldId="309"/>
            <ac:spMk id="8" creationId="{584AA85C-2463-CE98-D7C1-887B8EC6AEA7}"/>
          </ac:spMkLst>
        </pc:spChg>
        <pc:spChg chg="add mod">
          <ac:chgData name="Hassan Baabdullah" userId="79c4ecd9bede03b9" providerId="LiveId" clId="{4CC56D9F-D313-4D8F-A188-91933D975E01}" dt="2024-01-18T20:17:40.541" v="722" actId="12"/>
          <ac:spMkLst>
            <pc:docMk/>
            <pc:sldMk cId="1794738657" sldId="309"/>
            <ac:spMk id="10" creationId="{8375FEE6-1262-D3E4-9F1F-C44B30DF370C}"/>
          </ac:spMkLst>
        </pc:spChg>
        <pc:graphicFrameChg chg="add mod modGraphic">
          <ac:chgData name="Hassan Baabdullah" userId="79c4ecd9bede03b9" providerId="LiveId" clId="{4CC56D9F-D313-4D8F-A188-91933D975E01}" dt="2024-01-18T20:09:35.090" v="600" actId="120"/>
          <ac:graphicFrameMkLst>
            <pc:docMk/>
            <pc:sldMk cId="1794738657" sldId="309"/>
            <ac:graphicFrameMk id="9" creationId="{4A2B638E-876F-7A30-A632-186C2B7B2B55}"/>
          </ac:graphicFrameMkLst>
        </pc:graphicFrameChg>
      </pc:sldChg>
      <pc:sldChg chg="addSp delSp modSp mod">
        <pc:chgData name="Hassan Baabdullah" userId="79c4ecd9bede03b9" providerId="LiveId" clId="{4CC56D9F-D313-4D8F-A188-91933D975E01}" dt="2024-01-18T20:17:36.895" v="721" actId="12"/>
        <pc:sldMkLst>
          <pc:docMk/>
          <pc:sldMk cId="4010014743" sldId="310"/>
        </pc:sldMkLst>
        <pc:spChg chg="add mod">
          <ac:chgData name="Hassan Baabdullah" userId="79c4ecd9bede03b9" providerId="LiveId" clId="{4CC56D9F-D313-4D8F-A188-91933D975E01}" dt="2024-01-18T19:57:16.037" v="430" actId="27636"/>
          <ac:spMkLst>
            <pc:docMk/>
            <pc:sldMk cId="4010014743" sldId="310"/>
            <ac:spMk id="2" creationId="{3D11A173-04C3-D56B-4041-512FE8630D49}"/>
          </ac:spMkLst>
        </pc:spChg>
        <pc:spChg chg="del">
          <ac:chgData name="Hassan Baabdullah" userId="79c4ecd9bede03b9" providerId="LiveId" clId="{4CC56D9F-D313-4D8F-A188-91933D975E01}" dt="2024-01-18T19:56:59.833" v="427" actId="478"/>
          <ac:spMkLst>
            <pc:docMk/>
            <pc:sldMk cId="4010014743" sldId="310"/>
            <ac:spMk id="5" creationId="{1B07C49E-AFFC-EC46-8930-E4D428F5F943}"/>
          </ac:spMkLst>
        </pc:spChg>
        <pc:spChg chg="add mod">
          <ac:chgData name="Hassan Baabdullah" userId="79c4ecd9bede03b9" providerId="LiveId" clId="{4CC56D9F-D313-4D8F-A188-91933D975E01}" dt="2024-01-18T19:57:22.328" v="441" actId="1036"/>
          <ac:spMkLst>
            <pc:docMk/>
            <pc:sldMk cId="4010014743" sldId="310"/>
            <ac:spMk id="6" creationId="{EFBDFB40-5D65-97DF-95B4-4138A1E3D980}"/>
          </ac:spMkLst>
        </pc:spChg>
        <pc:spChg chg="add mod">
          <ac:chgData name="Hassan Baabdullah" userId="79c4ecd9bede03b9" providerId="LiveId" clId="{4CC56D9F-D313-4D8F-A188-91933D975E01}" dt="2024-01-18T20:17:36.895" v="721" actId="12"/>
          <ac:spMkLst>
            <pc:docMk/>
            <pc:sldMk cId="4010014743" sldId="310"/>
            <ac:spMk id="8" creationId="{78A55B7B-4227-AF64-7A61-006D2AB401E9}"/>
          </ac:spMkLst>
        </pc:spChg>
        <pc:graphicFrameChg chg="add mod modGraphic">
          <ac:chgData name="Hassan Baabdullah" userId="79c4ecd9bede03b9" providerId="LiveId" clId="{4CC56D9F-D313-4D8F-A188-91933D975E01}" dt="2024-01-18T20:09:26.663" v="599" actId="120"/>
          <ac:graphicFrameMkLst>
            <pc:docMk/>
            <pc:sldMk cId="4010014743" sldId="310"/>
            <ac:graphicFrameMk id="7" creationId="{92EF2FDB-9516-2050-03E6-663BDC191D4B}"/>
          </ac:graphicFrameMkLst>
        </pc:graphicFrameChg>
      </pc:sldChg>
      <pc:sldChg chg="addSp delSp modSp mod">
        <pc:chgData name="Hassan Baabdullah" userId="79c4ecd9bede03b9" providerId="LiveId" clId="{4CC56D9F-D313-4D8F-A188-91933D975E01}" dt="2024-01-18T20:17:32.608" v="720" actId="12"/>
        <pc:sldMkLst>
          <pc:docMk/>
          <pc:sldMk cId="2735560525" sldId="311"/>
        </pc:sldMkLst>
        <pc:spChg chg="add mod">
          <ac:chgData name="Hassan Baabdullah" userId="79c4ecd9bede03b9" providerId="LiveId" clId="{4CC56D9F-D313-4D8F-A188-91933D975E01}" dt="2024-01-18T20:02:57.249" v="546"/>
          <ac:spMkLst>
            <pc:docMk/>
            <pc:sldMk cId="2735560525" sldId="311"/>
            <ac:spMk id="2" creationId="{3ED3B8D5-553C-BF30-1429-34ED59942D7D}"/>
          </ac:spMkLst>
        </pc:spChg>
        <pc:spChg chg="del">
          <ac:chgData name="Hassan Baabdullah" userId="79c4ecd9bede03b9" providerId="LiveId" clId="{4CC56D9F-D313-4D8F-A188-91933D975E01}" dt="2024-01-18T20:02:35.162" v="544" actId="478"/>
          <ac:spMkLst>
            <pc:docMk/>
            <pc:sldMk cId="2735560525" sldId="311"/>
            <ac:spMk id="5" creationId="{1B07C49E-AFFC-EC46-8930-E4D428F5F943}"/>
          </ac:spMkLst>
        </pc:spChg>
        <pc:spChg chg="add mod">
          <ac:chgData name="Hassan Baabdullah" userId="79c4ecd9bede03b9" providerId="LiveId" clId="{4CC56D9F-D313-4D8F-A188-91933D975E01}" dt="2024-01-18T20:02:36.403" v="545"/>
          <ac:spMkLst>
            <pc:docMk/>
            <pc:sldMk cId="2735560525" sldId="311"/>
            <ac:spMk id="6" creationId="{9527A7DA-1F89-3532-92F6-9FB778DA43F3}"/>
          </ac:spMkLst>
        </pc:spChg>
        <pc:spChg chg="add mod">
          <ac:chgData name="Hassan Baabdullah" userId="79c4ecd9bede03b9" providerId="LiveId" clId="{4CC56D9F-D313-4D8F-A188-91933D975E01}" dt="2024-01-18T20:17:32.608" v="720" actId="12"/>
          <ac:spMkLst>
            <pc:docMk/>
            <pc:sldMk cId="2735560525" sldId="311"/>
            <ac:spMk id="8" creationId="{367175F5-DE4F-8D08-44E0-8920927D3422}"/>
          </ac:spMkLst>
        </pc:spChg>
        <pc:graphicFrameChg chg="add mod modGraphic">
          <ac:chgData name="Hassan Baabdullah" userId="79c4ecd9bede03b9" providerId="LiveId" clId="{4CC56D9F-D313-4D8F-A188-91933D975E01}" dt="2024-01-18T20:09:22.494" v="598" actId="120"/>
          <ac:graphicFrameMkLst>
            <pc:docMk/>
            <pc:sldMk cId="2735560525" sldId="311"/>
            <ac:graphicFrameMk id="7" creationId="{763FFD08-BCB5-F175-AAD9-CE7D5DEEC80B}"/>
          </ac:graphicFrameMkLst>
        </pc:graphicFrameChg>
      </pc:sldChg>
      <pc:sldChg chg="addSp delSp modSp mod">
        <pc:chgData name="Hassan Baabdullah" userId="79c4ecd9bede03b9" providerId="LiveId" clId="{4CC56D9F-D313-4D8F-A188-91933D975E01}" dt="2024-01-18T20:17:28.612" v="719" actId="12"/>
        <pc:sldMkLst>
          <pc:docMk/>
          <pc:sldMk cId="1434679925" sldId="312"/>
        </pc:sldMkLst>
        <pc:spChg chg="add mod">
          <ac:chgData name="Hassan Baabdullah" userId="79c4ecd9bede03b9" providerId="LiveId" clId="{4CC56D9F-D313-4D8F-A188-91933D975E01}" dt="2024-01-18T20:04:20.819" v="553"/>
          <ac:spMkLst>
            <pc:docMk/>
            <pc:sldMk cId="1434679925" sldId="312"/>
            <ac:spMk id="2" creationId="{961F4C4D-B241-998E-B1F0-56492F2F98A6}"/>
          </ac:spMkLst>
        </pc:spChg>
        <pc:spChg chg="del">
          <ac:chgData name="Hassan Baabdullah" userId="79c4ecd9bede03b9" providerId="LiveId" clId="{4CC56D9F-D313-4D8F-A188-91933D975E01}" dt="2024-01-18T20:04:07.105" v="551" actId="478"/>
          <ac:spMkLst>
            <pc:docMk/>
            <pc:sldMk cId="1434679925" sldId="312"/>
            <ac:spMk id="5" creationId="{1B07C49E-AFFC-EC46-8930-E4D428F5F943}"/>
          </ac:spMkLst>
        </pc:spChg>
        <pc:spChg chg="add mod">
          <ac:chgData name="Hassan Baabdullah" userId="79c4ecd9bede03b9" providerId="LiveId" clId="{4CC56D9F-D313-4D8F-A188-91933D975E01}" dt="2024-01-18T20:04:08.475" v="552"/>
          <ac:spMkLst>
            <pc:docMk/>
            <pc:sldMk cId="1434679925" sldId="312"/>
            <ac:spMk id="6" creationId="{55F23220-1479-5321-78ED-3747075036AD}"/>
          </ac:spMkLst>
        </pc:spChg>
        <pc:spChg chg="add mod">
          <ac:chgData name="Hassan Baabdullah" userId="79c4ecd9bede03b9" providerId="LiveId" clId="{4CC56D9F-D313-4D8F-A188-91933D975E01}" dt="2024-01-18T20:17:28.612" v="719" actId="12"/>
          <ac:spMkLst>
            <pc:docMk/>
            <pc:sldMk cId="1434679925" sldId="312"/>
            <ac:spMk id="8" creationId="{6C1B14FE-EB6D-F622-F6BC-C6081D76517E}"/>
          </ac:spMkLst>
        </pc:spChg>
        <pc:graphicFrameChg chg="add mod modGraphic">
          <ac:chgData name="Hassan Baabdullah" userId="79c4ecd9bede03b9" providerId="LiveId" clId="{4CC56D9F-D313-4D8F-A188-91933D975E01}" dt="2024-01-18T20:09:16.914" v="597" actId="120"/>
          <ac:graphicFrameMkLst>
            <pc:docMk/>
            <pc:sldMk cId="1434679925" sldId="312"/>
            <ac:graphicFrameMk id="7" creationId="{D49220F0-B7F7-96CF-28D2-6CCB6416A17F}"/>
          </ac:graphicFrameMkLst>
        </pc:graphicFrameChg>
      </pc:sldChg>
      <pc:sldChg chg="addSp delSp modSp mod">
        <pc:chgData name="Hassan Baabdullah" userId="79c4ecd9bede03b9" providerId="LiveId" clId="{4CC56D9F-D313-4D8F-A188-91933D975E01}" dt="2024-01-18T20:17:19.875" v="717" actId="12"/>
        <pc:sldMkLst>
          <pc:docMk/>
          <pc:sldMk cId="1756972646" sldId="313"/>
        </pc:sldMkLst>
        <pc:spChg chg="add mod">
          <ac:chgData name="Hassan Baabdullah" userId="79c4ecd9bede03b9" providerId="LiveId" clId="{4CC56D9F-D313-4D8F-A188-91933D975E01}" dt="2024-01-18T20:07:40.483" v="576"/>
          <ac:spMkLst>
            <pc:docMk/>
            <pc:sldMk cId="1756972646" sldId="313"/>
            <ac:spMk id="2" creationId="{60CED38E-72FE-43C3-4C2B-0F502AE8046A}"/>
          </ac:spMkLst>
        </pc:spChg>
        <pc:spChg chg="del">
          <ac:chgData name="Hassan Baabdullah" userId="79c4ecd9bede03b9" providerId="LiveId" clId="{4CC56D9F-D313-4D8F-A188-91933D975E01}" dt="2024-01-18T20:07:39.502" v="575" actId="478"/>
          <ac:spMkLst>
            <pc:docMk/>
            <pc:sldMk cId="1756972646" sldId="313"/>
            <ac:spMk id="5" creationId="{1B07C49E-AFFC-EC46-8930-E4D428F5F943}"/>
          </ac:spMkLst>
        </pc:spChg>
        <pc:spChg chg="add mod">
          <ac:chgData name="Hassan Baabdullah" userId="79c4ecd9bede03b9" providerId="LiveId" clId="{4CC56D9F-D313-4D8F-A188-91933D975E01}" dt="2024-01-18T20:17:19.875" v="717" actId="12"/>
          <ac:spMkLst>
            <pc:docMk/>
            <pc:sldMk cId="1756972646" sldId="313"/>
            <ac:spMk id="6" creationId="{C19464EE-E4C4-E41C-D8D2-BE8C427EB0F1}"/>
          </ac:spMkLst>
        </pc:spChg>
        <pc:spChg chg="add mod">
          <ac:chgData name="Hassan Baabdullah" userId="79c4ecd9bede03b9" providerId="LiveId" clId="{4CC56D9F-D313-4D8F-A188-91933D975E01}" dt="2024-01-18T20:07:49.106" v="578" actId="27636"/>
          <ac:spMkLst>
            <pc:docMk/>
            <pc:sldMk cId="1756972646" sldId="313"/>
            <ac:spMk id="7" creationId="{8904A17F-5D3A-F71F-C768-549115D48AFB}"/>
          </ac:spMkLst>
        </pc:spChg>
        <pc:graphicFrameChg chg="add mod modGraphic">
          <ac:chgData name="Hassan Baabdullah" userId="79c4ecd9bede03b9" providerId="LiveId" clId="{4CC56D9F-D313-4D8F-A188-91933D975E01}" dt="2024-01-18T20:09:53.212" v="617" actId="1076"/>
          <ac:graphicFrameMkLst>
            <pc:docMk/>
            <pc:sldMk cId="1756972646" sldId="313"/>
            <ac:graphicFrameMk id="8" creationId="{21235071-AAA1-D08E-5B9F-C1A9B6086000}"/>
          </ac:graphicFrameMkLst>
        </pc:graphicFrameChg>
      </pc:sldChg>
      <pc:sldChg chg="addSp delSp modSp mod">
        <pc:chgData name="Hassan Baabdullah" userId="79c4ecd9bede03b9" providerId="LiveId" clId="{4CC56D9F-D313-4D8F-A188-91933D975E01}" dt="2024-01-18T20:17:23.285" v="718" actId="12"/>
        <pc:sldMkLst>
          <pc:docMk/>
          <pc:sldMk cId="639399535" sldId="314"/>
        </pc:sldMkLst>
        <pc:spChg chg="add mod">
          <ac:chgData name="Hassan Baabdullah" userId="79c4ecd9bede03b9" providerId="LiveId" clId="{4CC56D9F-D313-4D8F-A188-91933D975E01}" dt="2024-01-18T20:05:54.406" v="560"/>
          <ac:spMkLst>
            <pc:docMk/>
            <pc:sldMk cId="639399535" sldId="314"/>
            <ac:spMk id="2" creationId="{0EF1FC46-8CBF-4E73-B0E3-999C9FE56E34}"/>
          </ac:spMkLst>
        </pc:spChg>
        <pc:spChg chg="add mod">
          <ac:chgData name="Hassan Baabdullah" userId="79c4ecd9bede03b9" providerId="LiveId" clId="{4CC56D9F-D313-4D8F-A188-91933D975E01}" dt="2024-01-18T20:17:23.285" v="718" actId="12"/>
          <ac:spMkLst>
            <pc:docMk/>
            <pc:sldMk cId="639399535" sldId="314"/>
            <ac:spMk id="3" creationId="{4EBFB719-A36A-0D1C-C911-BF46A615ACE4}"/>
          </ac:spMkLst>
        </pc:spChg>
        <pc:spChg chg="del">
          <ac:chgData name="Hassan Baabdullah" userId="79c4ecd9bede03b9" providerId="LiveId" clId="{4CC56D9F-D313-4D8F-A188-91933D975E01}" dt="2024-01-18T20:05:44.628" v="559" actId="478"/>
          <ac:spMkLst>
            <pc:docMk/>
            <pc:sldMk cId="639399535" sldId="314"/>
            <ac:spMk id="5" creationId="{1B07C49E-AFFC-EC46-8930-E4D428F5F943}"/>
          </ac:spMkLst>
        </pc:spChg>
        <pc:spChg chg="add mod">
          <ac:chgData name="Hassan Baabdullah" userId="79c4ecd9bede03b9" providerId="LiveId" clId="{4CC56D9F-D313-4D8F-A188-91933D975E01}" dt="2024-01-18T20:06:20.996" v="566"/>
          <ac:spMkLst>
            <pc:docMk/>
            <pc:sldMk cId="639399535" sldId="314"/>
            <ac:spMk id="6" creationId="{51A5CE1B-A852-C6F8-4066-3F420B7EB12C}"/>
          </ac:spMkLst>
        </pc:spChg>
        <pc:graphicFrameChg chg="add mod modGraphic">
          <ac:chgData name="Hassan Baabdullah" userId="79c4ecd9bede03b9" providerId="LiveId" clId="{4CC56D9F-D313-4D8F-A188-91933D975E01}" dt="2024-01-18T20:09:12.527" v="596" actId="120"/>
          <ac:graphicFrameMkLst>
            <pc:docMk/>
            <pc:sldMk cId="639399535" sldId="314"/>
            <ac:graphicFrameMk id="7" creationId="{9FB99BBE-1A5A-B98B-FD2B-374FB7E02939}"/>
          </ac:graphicFrameMkLst>
        </pc:graphicFrameChg>
      </pc:sldChg>
      <pc:sldChg chg="addSp delSp modSp mod">
        <pc:chgData name="Hassan Baabdullah" userId="79c4ecd9bede03b9" providerId="LiveId" clId="{4CC56D9F-D313-4D8F-A188-91933D975E01}" dt="2024-01-18T20:17:13.881" v="716" actId="12"/>
        <pc:sldMkLst>
          <pc:docMk/>
          <pc:sldMk cId="3566646398" sldId="315"/>
        </pc:sldMkLst>
        <pc:spChg chg="add mod">
          <ac:chgData name="Hassan Baabdullah" userId="79c4ecd9bede03b9" providerId="LiveId" clId="{4CC56D9F-D313-4D8F-A188-91933D975E01}" dt="2024-01-18T20:11:44.795" v="638" actId="1076"/>
          <ac:spMkLst>
            <pc:docMk/>
            <pc:sldMk cId="3566646398" sldId="315"/>
            <ac:spMk id="2" creationId="{A62859FD-03C8-24A4-B1F0-EFEFA823E594}"/>
          </ac:spMkLst>
        </pc:spChg>
        <pc:spChg chg="del">
          <ac:chgData name="Hassan Baabdullah" userId="79c4ecd9bede03b9" providerId="LiveId" clId="{4CC56D9F-D313-4D8F-A188-91933D975E01}" dt="2024-01-18T20:10:26.732" v="618" actId="478"/>
          <ac:spMkLst>
            <pc:docMk/>
            <pc:sldMk cId="3566646398" sldId="315"/>
            <ac:spMk id="5" creationId="{1B07C49E-AFFC-EC46-8930-E4D428F5F943}"/>
          </ac:spMkLst>
        </pc:spChg>
        <pc:spChg chg="add mod">
          <ac:chgData name="Hassan Baabdullah" userId="79c4ecd9bede03b9" providerId="LiveId" clId="{4CC56D9F-D313-4D8F-A188-91933D975E01}" dt="2024-01-18T20:17:13.881" v="716" actId="12"/>
          <ac:spMkLst>
            <pc:docMk/>
            <pc:sldMk cId="3566646398" sldId="315"/>
            <ac:spMk id="6" creationId="{4F9F46C8-A587-7AF3-7AFD-FB0A56F1D2D6}"/>
          </ac:spMkLst>
        </pc:spChg>
        <pc:spChg chg="add mod">
          <ac:chgData name="Hassan Baabdullah" userId="79c4ecd9bede03b9" providerId="LiveId" clId="{4CC56D9F-D313-4D8F-A188-91933D975E01}" dt="2024-01-18T20:11:25.100" v="630" actId="27636"/>
          <ac:spMkLst>
            <pc:docMk/>
            <pc:sldMk cId="3566646398" sldId="315"/>
            <ac:spMk id="7" creationId="{DBC8EF51-1DCE-8721-75D2-5F4BAC24B968}"/>
          </ac:spMkLst>
        </pc:spChg>
        <pc:graphicFrameChg chg="add mod modGraphic">
          <ac:chgData name="Hassan Baabdullah" userId="79c4ecd9bede03b9" providerId="LiveId" clId="{4CC56D9F-D313-4D8F-A188-91933D975E01}" dt="2024-01-18T20:12:10.467" v="645" actId="1076"/>
          <ac:graphicFrameMkLst>
            <pc:docMk/>
            <pc:sldMk cId="3566646398" sldId="315"/>
            <ac:graphicFrameMk id="8" creationId="{5E9E7CAE-D7E4-15E1-FC36-1F1FB3D4B8C9}"/>
          </ac:graphicFrameMkLst>
        </pc:graphicFrameChg>
      </pc:sldChg>
      <pc:sldChg chg="addSp delSp modSp mod">
        <pc:chgData name="Hassan Baabdullah" userId="79c4ecd9bede03b9" providerId="LiveId" clId="{4CC56D9F-D313-4D8F-A188-91933D975E01}" dt="2024-01-18T20:14:57.467" v="698" actId="478"/>
        <pc:sldMkLst>
          <pc:docMk/>
          <pc:sldMk cId="1398439132" sldId="316"/>
        </pc:sldMkLst>
        <pc:spChg chg="add mod">
          <ac:chgData name="Hassan Baabdullah" userId="79c4ecd9bede03b9" providerId="LiveId" clId="{4CC56D9F-D313-4D8F-A188-91933D975E01}" dt="2024-01-18T20:13:05.813" v="647"/>
          <ac:spMkLst>
            <pc:docMk/>
            <pc:sldMk cId="1398439132" sldId="316"/>
            <ac:spMk id="2" creationId="{7896C02C-986A-4BA7-DD19-9EEF0705F881}"/>
          </ac:spMkLst>
        </pc:spChg>
        <pc:spChg chg="del">
          <ac:chgData name="Hassan Baabdullah" userId="79c4ecd9bede03b9" providerId="LiveId" clId="{4CC56D9F-D313-4D8F-A188-91933D975E01}" dt="2024-01-18T20:12:58.679" v="646" actId="478"/>
          <ac:spMkLst>
            <pc:docMk/>
            <pc:sldMk cId="1398439132" sldId="316"/>
            <ac:spMk id="5" creationId="{1B07C49E-AFFC-EC46-8930-E4D428F5F943}"/>
          </ac:spMkLst>
        </pc:spChg>
        <pc:spChg chg="add mod">
          <ac:chgData name="Hassan Baabdullah" userId="79c4ecd9bede03b9" providerId="LiveId" clId="{4CC56D9F-D313-4D8F-A188-91933D975E01}" dt="2024-01-18T20:14:48.957" v="696" actId="1076"/>
          <ac:spMkLst>
            <pc:docMk/>
            <pc:sldMk cId="1398439132" sldId="316"/>
            <ac:spMk id="6" creationId="{BB993D6D-D61D-83AA-6CC7-F1A4AF8E1E39}"/>
          </ac:spMkLst>
        </pc:spChg>
        <pc:spChg chg="add mod">
          <ac:chgData name="Hassan Baabdullah" userId="79c4ecd9bede03b9" providerId="LiveId" clId="{4CC56D9F-D313-4D8F-A188-91933D975E01}" dt="2024-01-18T20:13:43.808" v="655" actId="27636"/>
          <ac:spMkLst>
            <pc:docMk/>
            <pc:sldMk cId="1398439132" sldId="316"/>
            <ac:spMk id="7" creationId="{EF4F8178-3D10-5835-0230-6F69D2E42521}"/>
          </ac:spMkLst>
        </pc:spChg>
        <pc:spChg chg="add del mod">
          <ac:chgData name="Hassan Baabdullah" userId="79c4ecd9bede03b9" providerId="LiveId" clId="{4CC56D9F-D313-4D8F-A188-91933D975E01}" dt="2024-01-18T20:14:11.878" v="662" actId="22"/>
          <ac:spMkLst>
            <pc:docMk/>
            <pc:sldMk cId="1398439132" sldId="316"/>
            <ac:spMk id="10" creationId="{B157D57D-1B0F-43F4-EB3F-3D915AD56744}"/>
          </ac:spMkLst>
        </pc:spChg>
        <pc:spChg chg="add del mod">
          <ac:chgData name="Hassan Baabdullah" userId="79c4ecd9bede03b9" providerId="LiveId" clId="{4CC56D9F-D313-4D8F-A188-91933D975E01}" dt="2024-01-18T20:14:57.467" v="698" actId="478"/>
          <ac:spMkLst>
            <pc:docMk/>
            <pc:sldMk cId="1398439132" sldId="316"/>
            <ac:spMk id="11" creationId="{86510551-5B6F-E869-2838-E1D1F4101B3A}"/>
          </ac:spMkLst>
        </pc:spChg>
        <pc:graphicFrameChg chg="add mod modGraphic">
          <ac:chgData name="Hassan Baabdullah" userId="79c4ecd9bede03b9" providerId="LiveId" clId="{4CC56D9F-D313-4D8F-A188-91933D975E01}" dt="2024-01-18T20:13:37.139" v="653" actId="1076"/>
          <ac:graphicFrameMkLst>
            <pc:docMk/>
            <pc:sldMk cId="1398439132" sldId="316"/>
            <ac:graphicFrameMk id="8" creationId="{86733F4E-1DC7-88C4-3818-92325B15F105}"/>
          </ac:graphicFrameMkLst>
        </pc:graphicFrameChg>
      </pc:sldChg>
      <pc:sldChg chg="addSp delSp modSp mod">
        <pc:chgData name="Hassan Baabdullah" userId="79c4ecd9bede03b9" providerId="LiveId" clId="{4CC56D9F-D313-4D8F-A188-91933D975E01}" dt="2024-01-18T20:16:49.763" v="715" actId="120"/>
        <pc:sldMkLst>
          <pc:docMk/>
          <pc:sldMk cId="3975168428" sldId="317"/>
        </pc:sldMkLst>
        <pc:spChg chg="add mod">
          <ac:chgData name="Hassan Baabdullah" userId="79c4ecd9bede03b9" providerId="LiveId" clId="{4CC56D9F-D313-4D8F-A188-91933D975E01}" dt="2024-01-18T20:15:51.314" v="700"/>
          <ac:spMkLst>
            <pc:docMk/>
            <pc:sldMk cId="3975168428" sldId="317"/>
            <ac:spMk id="2" creationId="{4393FEC5-ABD6-BFA9-65A3-7A110BC93161}"/>
          </ac:spMkLst>
        </pc:spChg>
        <pc:spChg chg="del">
          <ac:chgData name="Hassan Baabdullah" userId="79c4ecd9bede03b9" providerId="LiveId" clId="{4CC56D9F-D313-4D8F-A188-91933D975E01}" dt="2024-01-18T20:15:36.428" v="699" actId="478"/>
          <ac:spMkLst>
            <pc:docMk/>
            <pc:sldMk cId="3975168428" sldId="317"/>
            <ac:spMk id="5" creationId="{1B07C49E-AFFC-EC46-8930-E4D428F5F943}"/>
          </ac:spMkLst>
        </pc:spChg>
        <pc:spChg chg="add mod">
          <ac:chgData name="Hassan Baabdullah" userId="79c4ecd9bede03b9" providerId="LiveId" clId="{4CC56D9F-D313-4D8F-A188-91933D975E01}" dt="2024-01-18T20:16:02.294" v="702"/>
          <ac:spMkLst>
            <pc:docMk/>
            <pc:sldMk cId="3975168428" sldId="317"/>
            <ac:spMk id="6" creationId="{3B4BA9DF-7DA5-CCC5-8513-5C7222AC7B34}"/>
          </ac:spMkLst>
        </pc:spChg>
        <pc:spChg chg="add mod">
          <ac:chgData name="Hassan Baabdullah" userId="79c4ecd9bede03b9" providerId="LiveId" clId="{4CC56D9F-D313-4D8F-A188-91933D975E01}" dt="2024-01-18T20:16:20.675" v="703"/>
          <ac:spMkLst>
            <pc:docMk/>
            <pc:sldMk cId="3975168428" sldId="317"/>
            <ac:spMk id="7" creationId="{E3DFD467-5E79-A0DD-FEA2-03A0EA456A43}"/>
          </ac:spMkLst>
        </pc:spChg>
        <pc:graphicFrameChg chg="add mod modGraphic">
          <ac:chgData name="Hassan Baabdullah" userId="79c4ecd9bede03b9" providerId="LiveId" clId="{4CC56D9F-D313-4D8F-A188-91933D975E01}" dt="2024-01-18T20:16:49.763" v="715" actId="120"/>
          <ac:graphicFrameMkLst>
            <pc:docMk/>
            <pc:sldMk cId="3975168428" sldId="317"/>
            <ac:graphicFrameMk id="8" creationId="{71CA4D1F-5DE8-4465-BED0-5E5C97774664}"/>
          </ac:graphicFrameMkLst>
        </pc:graphicFrameChg>
      </pc:sldChg>
      <pc:sldChg chg="addSp delSp modSp mod setBg">
        <pc:chgData name="Hassan Baabdullah" userId="79c4ecd9bede03b9" providerId="LiveId" clId="{4CC56D9F-D313-4D8F-A188-91933D975E01}" dt="2024-01-19T08:29:17.734" v="1021" actId="20577"/>
        <pc:sldMkLst>
          <pc:docMk/>
          <pc:sldMk cId="239597884" sldId="318"/>
        </pc:sldMkLst>
        <pc:spChg chg="mod ord">
          <ac:chgData name="Hassan Baabdullah" userId="79c4ecd9bede03b9" providerId="LiveId" clId="{4CC56D9F-D313-4D8F-A188-91933D975E01}" dt="2024-01-19T08:25:44.313" v="864" actId="26606"/>
          <ac:spMkLst>
            <pc:docMk/>
            <pc:sldMk cId="239597884" sldId="318"/>
            <ac:spMk id="3" creationId="{8C82F32A-22A5-0046-9FAC-5295E4FA5A12}"/>
          </ac:spMkLst>
        </pc:spChg>
        <pc:spChg chg="del">
          <ac:chgData name="Hassan Baabdullah" userId="79c4ecd9bede03b9" providerId="LiveId" clId="{4CC56D9F-D313-4D8F-A188-91933D975E01}" dt="2024-01-19T08:15:58.859" v="825" actId="478"/>
          <ac:spMkLst>
            <pc:docMk/>
            <pc:sldMk cId="239597884" sldId="318"/>
            <ac:spMk id="5" creationId="{85D9F803-CDBC-C74C-AF1B-2B5937D1C241}"/>
          </ac:spMkLst>
        </pc:spChg>
        <pc:spChg chg="mod ord">
          <ac:chgData name="Hassan Baabdullah" userId="79c4ecd9bede03b9" providerId="LiveId" clId="{4CC56D9F-D313-4D8F-A188-91933D975E01}" dt="2024-01-19T08:25:44.313" v="864" actId="26606"/>
          <ac:spMkLst>
            <pc:docMk/>
            <pc:sldMk cId="239597884" sldId="318"/>
            <ac:spMk id="8" creationId="{2E0ECA32-E146-40DA-85CD-9677244BC3EC}"/>
          </ac:spMkLst>
        </pc:spChg>
        <pc:spChg chg="add mod">
          <ac:chgData name="Hassan Baabdullah" userId="79c4ecd9bede03b9" providerId="LiveId" clId="{4CC56D9F-D313-4D8F-A188-91933D975E01}" dt="2024-01-19T08:29:17.734" v="1021" actId="20577"/>
          <ac:spMkLst>
            <pc:docMk/>
            <pc:sldMk cId="239597884" sldId="318"/>
            <ac:spMk id="13" creationId="{EC2B0652-6E7C-07C9-5923-D714A396D0DE}"/>
          </ac:spMkLst>
        </pc:spChg>
        <pc:spChg chg="add del">
          <ac:chgData name="Hassan Baabdullah" userId="79c4ecd9bede03b9" providerId="LiveId" clId="{4CC56D9F-D313-4D8F-A188-91933D975E01}" dt="2024-01-19T08:17:52.535" v="852" actId="26606"/>
          <ac:spMkLst>
            <pc:docMk/>
            <pc:sldMk cId="239597884" sldId="318"/>
            <ac:spMk id="15" creationId="{FC3D2873-2194-4FB0-BFBA-7E7EEB984862}"/>
          </ac:spMkLst>
        </pc:spChg>
        <pc:spChg chg="add del">
          <ac:chgData name="Hassan Baabdullah" userId="79c4ecd9bede03b9" providerId="LiveId" clId="{4CC56D9F-D313-4D8F-A188-91933D975E01}" dt="2024-01-19T08:17:52.535" v="852" actId="26606"/>
          <ac:spMkLst>
            <pc:docMk/>
            <pc:sldMk cId="239597884" sldId="318"/>
            <ac:spMk id="17" creationId="{B228652A-FD81-4A3C-B164-2012BF4EEA56}"/>
          </ac:spMkLst>
        </pc:spChg>
        <pc:spChg chg="add del">
          <ac:chgData name="Hassan Baabdullah" userId="79c4ecd9bede03b9" providerId="LiveId" clId="{4CC56D9F-D313-4D8F-A188-91933D975E01}" dt="2024-01-19T08:17:52.535" v="852" actId="26606"/>
          <ac:spMkLst>
            <pc:docMk/>
            <pc:sldMk cId="239597884" sldId="318"/>
            <ac:spMk id="19" creationId="{FE8F25D8-4980-4C67-9E0C-7BE94C9CBFE6}"/>
          </ac:spMkLst>
        </pc:spChg>
        <pc:spChg chg="add del">
          <ac:chgData name="Hassan Baabdullah" userId="79c4ecd9bede03b9" providerId="LiveId" clId="{4CC56D9F-D313-4D8F-A188-91933D975E01}" dt="2024-01-19T08:17:52.535" v="852" actId="26606"/>
          <ac:spMkLst>
            <pc:docMk/>
            <pc:sldMk cId="239597884" sldId="318"/>
            <ac:spMk id="21" creationId="{1A214C69-1234-4E5D-91CD-BEA00204258E}"/>
          </ac:spMkLst>
        </pc:spChg>
        <pc:spChg chg="add del">
          <ac:chgData name="Hassan Baabdullah" userId="79c4ecd9bede03b9" providerId="LiveId" clId="{4CC56D9F-D313-4D8F-A188-91933D975E01}" dt="2024-01-19T08:17:52.535" v="852" actId="26606"/>
          <ac:spMkLst>
            <pc:docMk/>
            <pc:sldMk cId="239597884" sldId="318"/>
            <ac:spMk id="23" creationId="{F86E49C8-40C0-4E80-BAC0-9A66298F1D1C}"/>
          </ac:spMkLst>
        </pc:spChg>
        <pc:spChg chg="add del">
          <ac:chgData name="Hassan Baabdullah" userId="79c4ecd9bede03b9" providerId="LiveId" clId="{4CC56D9F-D313-4D8F-A188-91933D975E01}" dt="2024-01-19T08:18:04.013" v="854" actId="26606"/>
          <ac:spMkLst>
            <pc:docMk/>
            <pc:sldMk cId="239597884" sldId="318"/>
            <ac:spMk id="25" creationId="{7C98A213-5994-475E-B327-DC6EC27FBA8B}"/>
          </ac:spMkLst>
        </pc:spChg>
        <pc:spChg chg="add del">
          <ac:chgData name="Hassan Baabdullah" userId="79c4ecd9bede03b9" providerId="LiveId" clId="{4CC56D9F-D313-4D8F-A188-91933D975E01}" dt="2024-01-19T08:18:04.013" v="854" actId="26606"/>
          <ac:spMkLst>
            <pc:docMk/>
            <pc:sldMk cId="239597884" sldId="318"/>
            <ac:spMk id="26" creationId="{4B030A0D-0DAD-4A99-89BB-419527D6A64B}"/>
          </ac:spMkLst>
        </pc:spChg>
        <pc:spChg chg="add del">
          <ac:chgData name="Hassan Baabdullah" userId="79c4ecd9bede03b9" providerId="LiveId" clId="{4CC56D9F-D313-4D8F-A188-91933D975E01}" dt="2024-01-19T08:25:44.313" v="864" actId="26606"/>
          <ac:spMkLst>
            <pc:docMk/>
            <pc:sldMk cId="239597884" sldId="318"/>
            <ac:spMk id="28" creationId="{9CB95732-565A-4D2C-A3AB-CC460C0D3826}"/>
          </ac:spMkLst>
        </pc:spChg>
        <pc:spChg chg="add del">
          <ac:chgData name="Hassan Baabdullah" userId="79c4ecd9bede03b9" providerId="LiveId" clId="{4CC56D9F-D313-4D8F-A188-91933D975E01}" dt="2024-01-19T08:25:44.313" v="864" actId="26606"/>
          <ac:spMkLst>
            <pc:docMk/>
            <pc:sldMk cId="239597884" sldId="318"/>
            <ac:spMk id="29" creationId="{77F1AF47-AE98-4034-BD91-1976FA4D9C4C}"/>
          </ac:spMkLst>
        </pc:spChg>
        <pc:spChg chg="add del">
          <ac:chgData name="Hassan Baabdullah" userId="79c4ecd9bede03b9" providerId="LiveId" clId="{4CC56D9F-D313-4D8F-A188-91933D975E01}" dt="2024-01-19T08:25:44.313" v="864" actId="26606"/>
          <ac:spMkLst>
            <pc:docMk/>
            <pc:sldMk cId="239597884" sldId="318"/>
            <ac:spMk id="30" creationId="{8EC0EE2B-2029-48DD-893D-F528E651B07D}"/>
          </ac:spMkLst>
        </pc:spChg>
        <pc:spChg chg="add del">
          <ac:chgData name="Hassan Baabdullah" userId="79c4ecd9bede03b9" providerId="LiveId" clId="{4CC56D9F-D313-4D8F-A188-91933D975E01}" dt="2024-01-19T08:25:44.313" v="864" actId="26606"/>
          <ac:spMkLst>
            <pc:docMk/>
            <pc:sldMk cId="239597884" sldId="318"/>
            <ac:spMk id="31" creationId="{45AE1D08-1ED1-4F59-B42F-4D8EA33DC8C6}"/>
          </ac:spMkLst>
        </pc:spChg>
        <pc:spChg chg="add del">
          <ac:chgData name="Hassan Baabdullah" userId="79c4ecd9bede03b9" providerId="LiveId" clId="{4CC56D9F-D313-4D8F-A188-91933D975E01}" dt="2024-01-19T08:25:44.313" v="864" actId="26606"/>
          <ac:spMkLst>
            <pc:docMk/>
            <pc:sldMk cId="239597884" sldId="318"/>
            <ac:spMk id="32" creationId="{9A79B912-88EA-4640-BDEB-51B3B11A026A}"/>
          </ac:spMkLst>
        </pc:spChg>
        <pc:spChg chg="add del">
          <ac:chgData name="Hassan Baabdullah" userId="79c4ecd9bede03b9" providerId="LiveId" clId="{4CC56D9F-D313-4D8F-A188-91933D975E01}" dt="2024-01-19T08:25:43.432" v="862" actId="26606"/>
          <ac:spMkLst>
            <pc:docMk/>
            <pc:sldMk cId="239597884" sldId="318"/>
            <ac:spMk id="37" creationId="{9CB95732-565A-4D2C-A3AB-CC460C0D3826}"/>
          </ac:spMkLst>
        </pc:spChg>
        <pc:spChg chg="add del">
          <ac:chgData name="Hassan Baabdullah" userId="79c4ecd9bede03b9" providerId="LiveId" clId="{4CC56D9F-D313-4D8F-A188-91933D975E01}" dt="2024-01-19T08:25:43.432" v="862" actId="26606"/>
          <ac:spMkLst>
            <pc:docMk/>
            <pc:sldMk cId="239597884" sldId="318"/>
            <ac:spMk id="39" creationId="{E19B653C-798C-4333-8452-3DF3AE3C1D11}"/>
          </ac:spMkLst>
        </pc:spChg>
        <pc:spChg chg="add del">
          <ac:chgData name="Hassan Baabdullah" userId="79c4ecd9bede03b9" providerId="LiveId" clId="{4CC56D9F-D313-4D8F-A188-91933D975E01}" dt="2024-01-19T08:25:43.432" v="862" actId="26606"/>
          <ac:spMkLst>
            <pc:docMk/>
            <pc:sldMk cId="239597884" sldId="318"/>
            <ac:spMk id="41" creationId="{0FE50278-E2EC-42B2-A1F1-921DD39901C4}"/>
          </ac:spMkLst>
        </pc:spChg>
        <pc:spChg chg="add del">
          <ac:chgData name="Hassan Baabdullah" userId="79c4ecd9bede03b9" providerId="LiveId" clId="{4CC56D9F-D313-4D8F-A188-91933D975E01}" dt="2024-01-19T08:25:43.432" v="862" actId="26606"/>
          <ac:spMkLst>
            <pc:docMk/>
            <pc:sldMk cId="239597884" sldId="318"/>
            <ac:spMk id="43" creationId="{1236153F-0DB4-40DD-87C6-B40C1B7E282C}"/>
          </ac:spMkLst>
        </pc:spChg>
        <pc:picChg chg="add mod ord">
          <ac:chgData name="Hassan Baabdullah" userId="79c4ecd9bede03b9" providerId="LiveId" clId="{4CC56D9F-D313-4D8F-A188-91933D975E01}" dt="2024-01-19T08:27:44.106" v="882" actId="14100"/>
          <ac:picMkLst>
            <pc:docMk/>
            <pc:sldMk cId="239597884" sldId="318"/>
            <ac:picMk id="4" creationId="{16CC768B-C0A9-91B7-EB2A-C72F7C7E8A30}"/>
          </ac:picMkLst>
        </pc:picChg>
        <pc:picChg chg="add del mod">
          <ac:chgData name="Hassan Baabdullah" userId="79c4ecd9bede03b9" providerId="LiveId" clId="{4CC56D9F-D313-4D8F-A188-91933D975E01}" dt="2024-01-19T08:25:49.205" v="865" actId="478"/>
          <ac:picMkLst>
            <pc:docMk/>
            <pc:sldMk cId="239597884" sldId="318"/>
            <ac:picMk id="7" creationId="{22B25AD4-1EAE-6AC0-E561-D003D4559875}"/>
          </ac:picMkLst>
        </pc:picChg>
        <pc:picChg chg="add del mod ord">
          <ac:chgData name="Hassan Baabdullah" userId="79c4ecd9bede03b9" providerId="LiveId" clId="{4CC56D9F-D313-4D8F-A188-91933D975E01}" dt="2024-01-19T08:25:49.205" v="865" actId="478"/>
          <ac:picMkLst>
            <pc:docMk/>
            <pc:sldMk cId="239597884" sldId="318"/>
            <ac:picMk id="10" creationId="{AC49C3F5-A500-C6F1-07E9-19E3A402CE26}"/>
          </ac:picMkLst>
        </pc:picChg>
        <pc:picChg chg="add del mod">
          <ac:chgData name="Hassan Baabdullah" userId="79c4ecd9bede03b9" providerId="LiveId" clId="{4CC56D9F-D313-4D8F-A188-91933D975E01}" dt="2024-01-19T08:26:39.596" v="874" actId="478"/>
          <ac:picMkLst>
            <pc:docMk/>
            <pc:sldMk cId="239597884" sldId="318"/>
            <ac:picMk id="12" creationId="{7800F7DB-0128-C87F-459F-047C415A5E0A}"/>
          </ac:picMkLst>
        </pc:picChg>
        <pc:picChg chg="add del mod">
          <ac:chgData name="Hassan Baabdullah" userId="79c4ecd9bede03b9" providerId="LiveId" clId="{4CC56D9F-D313-4D8F-A188-91933D975E01}" dt="2024-01-19T08:27:32.513" v="878" actId="478"/>
          <ac:picMkLst>
            <pc:docMk/>
            <pc:sldMk cId="239597884" sldId="318"/>
            <ac:picMk id="16" creationId="{218AFDC0-2C8E-EDB1-3E1F-636ADB12CEDE}"/>
          </ac:picMkLst>
        </pc:picChg>
        <pc:picChg chg="add mod">
          <ac:chgData name="Hassan Baabdullah" userId="79c4ecd9bede03b9" providerId="LiveId" clId="{4CC56D9F-D313-4D8F-A188-91933D975E01}" dt="2024-01-19T08:27:46.230" v="892" actId="1036"/>
          <ac:picMkLst>
            <pc:docMk/>
            <pc:sldMk cId="239597884" sldId="318"/>
            <ac:picMk id="20" creationId="{0CDCE62A-6D67-5670-9476-3F7E9FDC44F8}"/>
          </ac:picMkLst>
        </pc:picChg>
      </pc:sldChg>
      <pc:sldChg chg="addSp delSp modSp mod">
        <pc:chgData name="Hassan Baabdullah" userId="79c4ecd9bede03b9" providerId="LiveId" clId="{4CC56D9F-D313-4D8F-A188-91933D975E01}" dt="2024-01-19T09:27:14.170" v="1135"/>
        <pc:sldMkLst>
          <pc:docMk/>
          <pc:sldMk cId="232499080" sldId="319"/>
        </pc:sldMkLst>
        <pc:spChg chg="del">
          <ac:chgData name="Hassan Baabdullah" userId="79c4ecd9bede03b9" providerId="LiveId" clId="{4CC56D9F-D313-4D8F-A188-91933D975E01}" dt="2024-01-19T09:22:23.297" v="1063" actId="478"/>
          <ac:spMkLst>
            <pc:docMk/>
            <pc:sldMk cId="232499080" sldId="319"/>
            <ac:spMk id="5" creationId="{85D9F803-CDBC-C74C-AF1B-2B5937D1C241}"/>
          </ac:spMkLst>
        </pc:spChg>
        <pc:spChg chg="add mod">
          <ac:chgData name="Hassan Baabdullah" userId="79c4ecd9bede03b9" providerId="LiveId" clId="{4CC56D9F-D313-4D8F-A188-91933D975E01}" dt="2024-01-19T09:27:14.170" v="1135"/>
          <ac:spMkLst>
            <pc:docMk/>
            <pc:sldMk cId="232499080" sldId="319"/>
            <ac:spMk id="6" creationId="{9873F297-16CE-91C7-3501-01563C82A610}"/>
          </ac:spMkLst>
        </pc:spChg>
        <pc:spChg chg="mod">
          <ac:chgData name="Hassan Baabdullah" userId="79c4ecd9bede03b9" providerId="LiveId" clId="{4CC56D9F-D313-4D8F-A188-91933D975E01}" dt="2024-01-19T09:21:15.410" v="1062"/>
          <ac:spMkLst>
            <pc:docMk/>
            <pc:sldMk cId="232499080" sldId="319"/>
            <ac:spMk id="8" creationId="{34C97452-C78A-4701-B8AB-ABFE63D5BEDE}"/>
          </ac:spMkLst>
        </pc:spChg>
        <pc:picChg chg="add mod">
          <ac:chgData name="Hassan Baabdullah" userId="79c4ecd9bede03b9" providerId="LiveId" clId="{4CC56D9F-D313-4D8F-A188-91933D975E01}" dt="2024-01-19T09:22:29.867" v="1066" actId="1076"/>
          <ac:picMkLst>
            <pc:docMk/>
            <pc:sldMk cId="232499080" sldId="319"/>
            <ac:picMk id="4" creationId="{7F7C0E0D-D844-BF20-A93E-6D92696EA259}"/>
          </ac:picMkLst>
        </pc:picChg>
      </pc:sldChg>
      <pc:sldChg chg="addSp delSp modSp mod">
        <pc:chgData name="Hassan Baabdullah" userId="79c4ecd9bede03b9" providerId="LiveId" clId="{4CC56D9F-D313-4D8F-A188-91933D975E01}" dt="2024-01-19T15:29:56.242" v="2025" actId="20577"/>
        <pc:sldMkLst>
          <pc:docMk/>
          <pc:sldMk cId="3645034231" sldId="320"/>
        </pc:sldMkLst>
        <pc:spChg chg="del">
          <ac:chgData name="Hassan Baabdullah" userId="79c4ecd9bede03b9" providerId="LiveId" clId="{4CC56D9F-D313-4D8F-A188-91933D975E01}" dt="2024-01-19T15:09:24.957" v="1815" actId="478"/>
          <ac:spMkLst>
            <pc:docMk/>
            <pc:sldMk cId="3645034231" sldId="320"/>
            <ac:spMk id="5" creationId="{1B07C49E-AFFC-EC46-8930-E4D428F5F943}"/>
          </ac:spMkLst>
        </pc:spChg>
        <pc:spChg chg="add mod">
          <ac:chgData name="Hassan Baabdullah" userId="79c4ecd9bede03b9" providerId="LiveId" clId="{4CC56D9F-D313-4D8F-A188-91933D975E01}" dt="2024-01-19T15:29:56.242" v="2025" actId="20577"/>
          <ac:spMkLst>
            <pc:docMk/>
            <pc:sldMk cId="3645034231" sldId="320"/>
            <ac:spMk id="11" creationId="{819CD28F-2077-59FD-C2B1-E75ACA5F0AEB}"/>
          </ac:spMkLst>
        </pc:spChg>
        <pc:picChg chg="add del mod">
          <ac:chgData name="Hassan Baabdullah" userId="79c4ecd9bede03b9" providerId="LiveId" clId="{4CC56D9F-D313-4D8F-A188-91933D975E01}" dt="2024-01-19T15:15:35.165" v="1828" actId="478"/>
          <ac:picMkLst>
            <pc:docMk/>
            <pc:sldMk cId="3645034231" sldId="320"/>
            <ac:picMk id="3" creationId="{88D2981C-35C3-A60E-C620-74517647472B}"/>
          </ac:picMkLst>
        </pc:picChg>
        <pc:picChg chg="add del mod">
          <ac:chgData name="Hassan Baabdullah" userId="79c4ecd9bede03b9" providerId="LiveId" clId="{4CC56D9F-D313-4D8F-A188-91933D975E01}" dt="2024-01-19T15:15:35.970" v="1829" actId="478"/>
          <ac:picMkLst>
            <pc:docMk/>
            <pc:sldMk cId="3645034231" sldId="320"/>
            <ac:picMk id="7" creationId="{C5D309AA-F7C5-954F-3CD7-E42E344F6742}"/>
          </ac:picMkLst>
        </pc:picChg>
        <pc:picChg chg="add mod">
          <ac:chgData name="Hassan Baabdullah" userId="79c4ecd9bede03b9" providerId="LiveId" clId="{4CC56D9F-D313-4D8F-A188-91933D975E01}" dt="2024-01-19T15:24:30.684" v="1831" actId="1076"/>
          <ac:picMkLst>
            <pc:docMk/>
            <pc:sldMk cId="3645034231" sldId="320"/>
            <ac:picMk id="10" creationId="{A47211C8-B4CF-0D6C-6352-F6B6420DC9E3}"/>
          </ac:picMkLst>
        </pc:picChg>
      </pc:sldChg>
      <pc:sldChg chg="addSp delSp modSp mod">
        <pc:chgData name="Hassan Baabdullah" userId="79c4ecd9bede03b9" providerId="LiveId" clId="{4CC56D9F-D313-4D8F-A188-91933D975E01}" dt="2024-01-19T09:53:18.646" v="1529" actId="20577"/>
        <pc:sldMkLst>
          <pc:docMk/>
          <pc:sldMk cId="700132931" sldId="322"/>
        </pc:sldMkLst>
        <pc:spChg chg="del">
          <ac:chgData name="Hassan Baabdullah" userId="79c4ecd9bede03b9" providerId="LiveId" clId="{4CC56D9F-D313-4D8F-A188-91933D975E01}" dt="2024-01-19T09:45:32.213" v="1136" actId="478"/>
          <ac:spMkLst>
            <pc:docMk/>
            <pc:sldMk cId="700132931" sldId="322"/>
            <ac:spMk id="5" creationId="{85D9F803-CDBC-C74C-AF1B-2B5937D1C241}"/>
          </ac:spMkLst>
        </pc:spChg>
        <pc:spChg chg="mod">
          <ac:chgData name="Hassan Baabdullah" userId="79c4ecd9bede03b9" providerId="LiveId" clId="{4CC56D9F-D313-4D8F-A188-91933D975E01}" dt="2024-01-19T09:51:23.654" v="1369" actId="20577"/>
          <ac:spMkLst>
            <pc:docMk/>
            <pc:sldMk cId="700132931" sldId="322"/>
            <ac:spMk id="8" creationId="{9456A072-47A6-4424-9ABE-F398119040DD}"/>
          </ac:spMkLst>
        </pc:spChg>
        <pc:spChg chg="add mod">
          <ac:chgData name="Hassan Baabdullah" userId="79c4ecd9bede03b9" providerId="LiveId" clId="{4CC56D9F-D313-4D8F-A188-91933D975E01}" dt="2024-01-19T09:53:18.646" v="1529" actId="20577"/>
          <ac:spMkLst>
            <pc:docMk/>
            <pc:sldMk cId="700132931" sldId="322"/>
            <ac:spMk id="9" creationId="{4C5EAEBB-8F3E-5AB3-B3F4-7B7A8A392C62}"/>
          </ac:spMkLst>
        </pc:spChg>
        <pc:picChg chg="add del mod">
          <ac:chgData name="Hassan Baabdullah" userId="79c4ecd9bede03b9" providerId="LiveId" clId="{4CC56D9F-D313-4D8F-A188-91933D975E01}" dt="2024-01-19T09:45:49.700" v="1142" actId="478"/>
          <ac:picMkLst>
            <pc:docMk/>
            <pc:sldMk cId="700132931" sldId="322"/>
            <ac:picMk id="4" creationId="{D5AC3A27-F040-CCEF-75CE-32E9584EFC48}"/>
          </ac:picMkLst>
        </pc:picChg>
        <pc:picChg chg="add mod">
          <ac:chgData name="Hassan Baabdullah" userId="79c4ecd9bede03b9" providerId="LiveId" clId="{4CC56D9F-D313-4D8F-A188-91933D975E01}" dt="2024-01-19T09:46:38.053" v="1146" actId="1076"/>
          <ac:picMkLst>
            <pc:docMk/>
            <pc:sldMk cId="700132931" sldId="322"/>
            <ac:picMk id="7" creationId="{C1C2556E-EEDA-DDB4-E2BD-FE4666C04726}"/>
          </ac:picMkLst>
        </pc:picChg>
      </pc:sldChg>
      <pc:sldChg chg="addSp delSp modSp mod">
        <pc:chgData name="Hassan Baabdullah" userId="79c4ecd9bede03b9" providerId="LiveId" clId="{4CC56D9F-D313-4D8F-A188-91933D975E01}" dt="2024-01-19T09:56:05.094" v="1642" actId="1076"/>
        <pc:sldMkLst>
          <pc:docMk/>
          <pc:sldMk cId="1866160706" sldId="323"/>
        </pc:sldMkLst>
        <pc:spChg chg="add del">
          <ac:chgData name="Hassan Baabdullah" userId="79c4ecd9bede03b9" providerId="LiveId" clId="{4CC56D9F-D313-4D8F-A188-91933D975E01}" dt="2024-01-19T09:53:34.011" v="1531" actId="22"/>
          <ac:spMkLst>
            <pc:docMk/>
            <pc:sldMk cId="1866160706" sldId="323"/>
            <ac:spMk id="4" creationId="{3E760E50-386D-A4ED-C779-C5100DDE5C17}"/>
          </ac:spMkLst>
        </pc:spChg>
        <pc:spChg chg="del">
          <ac:chgData name="Hassan Baabdullah" userId="79c4ecd9bede03b9" providerId="LiveId" clId="{4CC56D9F-D313-4D8F-A188-91933D975E01}" dt="2024-01-19T09:51:36.040" v="1371" actId="478"/>
          <ac:spMkLst>
            <pc:docMk/>
            <pc:sldMk cId="1866160706" sldId="323"/>
            <ac:spMk id="5" creationId="{85D9F803-CDBC-C74C-AF1B-2B5937D1C241}"/>
          </ac:spMkLst>
        </pc:spChg>
        <pc:spChg chg="mod">
          <ac:chgData name="Hassan Baabdullah" userId="79c4ecd9bede03b9" providerId="LiveId" clId="{4CC56D9F-D313-4D8F-A188-91933D975E01}" dt="2024-01-19T09:51:29.631" v="1370"/>
          <ac:spMkLst>
            <pc:docMk/>
            <pc:sldMk cId="1866160706" sldId="323"/>
            <ac:spMk id="8" creationId="{4EF94599-779E-457E-B57B-6063EBF7A840}"/>
          </ac:spMkLst>
        </pc:spChg>
        <pc:spChg chg="add mod">
          <ac:chgData name="Hassan Baabdullah" userId="79c4ecd9bede03b9" providerId="LiveId" clId="{4CC56D9F-D313-4D8F-A188-91933D975E01}" dt="2024-01-19T09:55:24.877" v="1637" actId="6549"/>
          <ac:spMkLst>
            <pc:docMk/>
            <pc:sldMk cId="1866160706" sldId="323"/>
            <ac:spMk id="9" creationId="{8431AC63-0905-8ABC-3A6F-69078E2CF12E}"/>
          </ac:spMkLst>
        </pc:spChg>
        <pc:picChg chg="add mod">
          <ac:chgData name="Hassan Baabdullah" userId="79c4ecd9bede03b9" providerId="LiveId" clId="{4CC56D9F-D313-4D8F-A188-91933D975E01}" dt="2024-01-19T09:54:11.979" v="1534" actId="1076"/>
          <ac:picMkLst>
            <pc:docMk/>
            <pc:sldMk cId="1866160706" sldId="323"/>
            <ac:picMk id="7" creationId="{DA940144-93B0-170C-3D7B-9CA2CE051C59}"/>
          </ac:picMkLst>
        </pc:picChg>
        <pc:picChg chg="add mod">
          <ac:chgData name="Hassan Baabdullah" userId="79c4ecd9bede03b9" providerId="LiveId" clId="{4CC56D9F-D313-4D8F-A188-91933D975E01}" dt="2024-01-19T09:56:05.094" v="1642" actId="1076"/>
          <ac:picMkLst>
            <pc:docMk/>
            <pc:sldMk cId="1866160706" sldId="323"/>
            <ac:picMk id="11" creationId="{10808C3F-6E23-3EFB-B6DF-541373927870}"/>
          </ac:picMkLst>
        </pc:picChg>
      </pc:sldChg>
      <pc:sldChg chg="addSp delSp modSp mod">
        <pc:chgData name="Hassan Baabdullah" userId="79c4ecd9bede03b9" providerId="LiveId" clId="{4CC56D9F-D313-4D8F-A188-91933D975E01}" dt="2024-01-19T09:59:05.635" v="1805"/>
        <pc:sldMkLst>
          <pc:docMk/>
          <pc:sldMk cId="252359608" sldId="324"/>
        </pc:sldMkLst>
        <pc:spChg chg="del">
          <ac:chgData name="Hassan Baabdullah" userId="79c4ecd9bede03b9" providerId="LiveId" clId="{4CC56D9F-D313-4D8F-A188-91933D975E01}" dt="2024-01-19T09:57:02.721" v="1643" actId="478"/>
          <ac:spMkLst>
            <pc:docMk/>
            <pc:sldMk cId="252359608" sldId="324"/>
            <ac:spMk id="5" creationId="{85D9F803-CDBC-C74C-AF1B-2B5937D1C241}"/>
          </ac:spMkLst>
        </pc:spChg>
        <pc:spChg chg="add mod">
          <ac:chgData name="Hassan Baabdullah" userId="79c4ecd9bede03b9" providerId="LiveId" clId="{4CC56D9F-D313-4D8F-A188-91933D975E01}" dt="2024-01-19T09:59:05.635" v="1805"/>
          <ac:spMkLst>
            <pc:docMk/>
            <pc:sldMk cId="252359608" sldId="324"/>
            <ac:spMk id="6" creationId="{ADB250D8-3150-1BAA-78C0-8ABDCD113BEB}"/>
          </ac:spMkLst>
        </pc:spChg>
        <pc:spChg chg="mod">
          <ac:chgData name="Hassan Baabdullah" userId="79c4ecd9bede03b9" providerId="LiveId" clId="{4CC56D9F-D313-4D8F-A188-91933D975E01}" dt="2024-01-19T09:57:19.007" v="1647"/>
          <ac:spMkLst>
            <pc:docMk/>
            <pc:sldMk cId="252359608" sldId="324"/>
            <ac:spMk id="12" creationId="{4D271BF5-BAA1-4CEB-A575-76A097FABBBA}"/>
          </ac:spMkLst>
        </pc:spChg>
        <pc:picChg chg="add mod">
          <ac:chgData name="Hassan Baabdullah" userId="79c4ecd9bede03b9" providerId="LiveId" clId="{4CC56D9F-D313-4D8F-A188-91933D975E01}" dt="2024-01-19T09:57:10.161" v="1646" actId="1076"/>
          <ac:picMkLst>
            <pc:docMk/>
            <pc:sldMk cId="252359608" sldId="324"/>
            <ac:picMk id="4" creationId="{DDD33F59-B840-DA7B-A38B-B25F2EA9ED5F}"/>
          </ac:picMkLst>
        </pc:picChg>
      </pc:sldChg>
      <pc:sldChg chg="modSp mod">
        <pc:chgData name="Hassan Baabdullah" userId="79c4ecd9bede03b9" providerId="LiveId" clId="{4CC56D9F-D313-4D8F-A188-91933D975E01}" dt="2024-01-20T10:48:35.274" v="2716" actId="20577"/>
        <pc:sldMkLst>
          <pc:docMk/>
          <pc:sldMk cId="1277611629" sldId="327"/>
        </pc:sldMkLst>
        <pc:spChg chg="mod">
          <ac:chgData name="Hassan Baabdullah" userId="79c4ecd9bede03b9" providerId="LiveId" clId="{4CC56D9F-D313-4D8F-A188-91933D975E01}" dt="2024-01-20T10:48:35.274" v="2716" actId="20577"/>
          <ac:spMkLst>
            <pc:docMk/>
            <pc:sldMk cId="1277611629" sldId="327"/>
            <ac:spMk id="6" creationId="{2C36AF9D-A911-994B-90EA-013D4CDA5604}"/>
          </ac:spMkLst>
        </pc:spChg>
      </pc:sldChg>
      <pc:sldChg chg="addSp delSp modSp add mod">
        <pc:chgData name="Hassan Baabdullah" userId="79c4ecd9bede03b9" providerId="LiveId" clId="{4CC56D9F-D313-4D8F-A188-91933D975E01}" dt="2024-01-19T15:31:12.799" v="2113" actId="20577"/>
        <pc:sldMkLst>
          <pc:docMk/>
          <pc:sldMk cId="2554015558" sldId="338"/>
        </pc:sldMkLst>
        <pc:spChg chg="mod">
          <ac:chgData name="Hassan Baabdullah" userId="79c4ecd9bede03b9" providerId="LiveId" clId="{4CC56D9F-D313-4D8F-A188-91933D975E01}" dt="2024-01-19T15:31:12.799" v="2113" actId="20577"/>
          <ac:spMkLst>
            <pc:docMk/>
            <pc:sldMk cId="2554015558" sldId="338"/>
            <ac:spMk id="11" creationId="{819CD28F-2077-59FD-C2B1-E75ACA5F0AEB}"/>
          </ac:spMkLst>
        </pc:spChg>
        <pc:picChg chg="add mod">
          <ac:chgData name="Hassan Baabdullah" userId="79c4ecd9bede03b9" providerId="LiveId" clId="{4CC56D9F-D313-4D8F-A188-91933D975E01}" dt="2024-01-19T15:27:44.928" v="1883" actId="1076"/>
          <ac:picMkLst>
            <pc:docMk/>
            <pc:sldMk cId="2554015558" sldId="338"/>
            <ac:picMk id="3" creationId="{BE3B4DD3-C74A-CEB6-F700-63A16F2D5E3A}"/>
          </ac:picMkLst>
        </pc:picChg>
        <pc:picChg chg="del">
          <ac:chgData name="Hassan Baabdullah" userId="79c4ecd9bede03b9" providerId="LiveId" clId="{4CC56D9F-D313-4D8F-A188-91933D975E01}" dt="2024-01-19T15:27:40.127" v="1881" actId="478"/>
          <ac:picMkLst>
            <pc:docMk/>
            <pc:sldMk cId="2554015558" sldId="338"/>
            <ac:picMk id="10" creationId="{A47211C8-B4CF-0D6C-6352-F6B6420DC9E3}"/>
          </ac:picMkLst>
        </pc:picChg>
      </pc:sldChg>
      <pc:sldChg chg="addSp delSp modSp add del mod">
        <pc:chgData name="Hassan Baabdullah" userId="79c4ecd9bede03b9" providerId="LiveId" clId="{4CC56D9F-D313-4D8F-A188-91933D975E01}" dt="2024-01-18T19:04:24.876" v="158" actId="47"/>
        <pc:sldMkLst>
          <pc:docMk/>
          <pc:sldMk cId="3872946188" sldId="338"/>
        </pc:sldMkLst>
        <pc:spChg chg="mod">
          <ac:chgData name="Hassan Baabdullah" userId="79c4ecd9bede03b9" providerId="LiveId" clId="{4CC56D9F-D313-4D8F-A188-91933D975E01}" dt="2024-01-18T18:44:59.669" v="50" actId="404"/>
          <ac:spMkLst>
            <pc:docMk/>
            <pc:sldMk cId="3872946188" sldId="338"/>
            <ac:spMk id="7" creationId="{330F9542-6794-4F57-BB45-868D94AD06B0}"/>
          </ac:spMkLst>
        </pc:spChg>
        <pc:spChg chg="del">
          <ac:chgData name="Hassan Baabdullah" userId="79c4ecd9bede03b9" providerId="LiveId" clId="{4CC56D9F-D313-4D8F-A188-91933D975E01}" dt="2024-01-18T18:45:08.654" v="51" actId="478"/>
          <ac:spMkLst>
            <pc:docMk/>
            <pc:sldMk cId="3872946188" sldId="338"/>
            <ac:spMk id="8" creationId="{C7B9C153-C85C-3240-8E7E-523FBC004564}"/>
          </ac:spMkLst>
        </pc:spChg>
        <pc:picChg chg="add mod">
          <ac:chgData name="Hassan Baabdullah" userId="79c4ecd9bede03b9" providerId="LiveId" clId="{4CC56D9F-D313-4D8F-A188-91933D975E01}" dt="2024-01-18T18:45:58.477" v="60" actId="14100"/>
          <ac:picMkLst>
            <pc:docMk/>
            <pc:sldMk cId="3872946188" sldId="338"/>
            <ac:picMk id="3" creationId="{D542F8C7-3584-E0E4-BCE7-2763B1B310E4}"/>
          </ac:picMkLst>
        </pc:picChg>
      </pc:sldChg>
      <pc:sldChg chg="addSp add del mod">
        <pc:chgData name="Hassan Baabdullah" userId="79c4ecd9bede03b9" providerId="LiveId" clId="{4CC56D9F-D313-4D8F-A188-91933D975E01}" dt="2024-01-18T19:04:24.876" v="158" actId="47"/>
        <pc:sldMkLst>
          <pc:docMk/>
          <pc:sldMk cId="3449373487" sldId="339"/>
        </pc:sldMkLst>
        <pc:picChg chg="add">
          <ac:chgData name="Hassan Baabdullah" userId="79c4ecd9bede03b9" providerId="LiveId" clId="{4CC56D9F-D313-4D8F-A188-91933D975E01}" dt="2024-01-18T18:46:02.282" v="61" actId="22"/>
          <ac:picMkLst>
            <pc:docMk/>
            <pc:sldMk cId="3449373487" sldId="339"/>
            <ac:picMk id="3" creationId="{13DE55E3-7936-A202-05CC-FFDE80746133}"/>
          </ac:picMkLst>
        </pc:picChg>
      </pc:sldChg>
      <pc:sldChg chg="addSp modSp add del mod">
        <pc:chgData name="Hassan Baabdullah" userId="79c4ecd9bede03b9" providerId="LiveId" clId="{4CC56D9F-D313-4D8F-A188-91933D975E01}" dt="2024-01-18T19:04:24.876" v="158" actId="47"/>
        <pc:sldMkLst>
          <pc:docMk/>
          <pc:sldMk cId="1750598599" sldId="340"/>
        </pc:sldMkLst>
        <pc:picChg chg="add mod">
          <ac:chgData name="Hassan Baabdullah" userId="79c4ecd9bede03b9" providerId="LiveId" clId="{4CC56D9F-D313-4D8F-A188-91933D975E01}" dt="2024-01-18T18:46:20.646" v="65" actId="1076"/>
          <ac:picMkLst>
            <pc:docMk/>
            <pc:sldMk cId="1750598599" sldId="340"/>
            <ac:picMk id="3" creationId="{08C2CD4A-AF47-CEA1-B053-6E9B4B741D53}"/>
          </ac:picMkLst>
        </pc:picChg>
      </pc:sldChg>
      <pc:sldChg chg="addSp modSp add del mod">
        <pc:chgData name="Hassan Baabdullah" userId="79c4ecd9bede03b9" providerId="LiveId" clId="{4CC56D9F-D313-4D8F-A188-91933D975E01}" dt="2024-01-18T19:04:24.876" v="158" actId="47"/>
        <pc:sldMkLst>
          <pc:docMk/>
          <pc:sldMk cId="1974170129" sldId="341"/>
        </pc:sldMkLst>
        <pc:picChg chg="add mod">
          <ac:chgData name="Hassan Baabdullah" userId="79c4ecd9bede03b9" providerId="LiveId" clId="{4CC56D9F-D313-4D8F-A188-91933D975E01}" dt="2024-01-18T18:46:55.521" v="73" actId="1076"/>
          <ac:picMkLst>
            <pc:docMk/>
            <pc:sldMk cId="1974170129" sldId="341"/>
            <ac:picMk id="3" creationId="{C36F066A-DDE3-EEA4-E74D-9B7E954D0594}"/>
          </ac:picMkLst>
        </pc:picChg>
      </pc:sldChg>
      <pc:sldChg chg="addSp modSp add del mod">
        <pc:chgData name="Hassan Baabdullah" userId="79c4ecd9bede03b9" providerId="LiveId" clId="{4CC56D9F-D313-4D8F-A188-91933D975E01}" dt="2024-01-18T19:04:24.876" v="158" actId="47"/>
        <pc:sldMkLst>
          <pc:docMk/>
          <pc:sldMk cId="1011791369" sldId="342"/>
        </pc:sldMkLst>
        <pc:picChg chg="add mod">
          <ac:chgData name="Hassan Baabdullah" userId="79c4ecd9bede03b9" providerId="LiveId" clId="{4CC56D9F-D313-4D8F-A188-91933D975E01}" dt="2024-01-18T18:47:18.342" v="81" actId="1076"/>
          <ac:picMkLst>
            <pc:docMk/>
            <pc:sldMk cId="1011791369" sldId="342"/>
            <ac:picMk id="3" creationId="{B923197B-2562-EFE9-00ED-9E6D1E8F5990}"/>
          </ac:picMkLst>
        </pc:picChg>
      </pc:sldChg>
      <pc:sldChg chg="addSp modSp add del mod">
        <pc:chgData name="Hassan Baabdullah" userId="79c4ecd9bede03b9" providerId="LiveId" clId="{4CC56D9F-D313-4D8F-A188-91933D975E01}" dt="2024-01-18T19:04:27.995" v="159" actId="47"/>
        <pc:sldMkLst>
          <pc:docMk/>
          <pc:sldMk cId="4022044429" sldId="343"/>
        </pc:sldMkLst>
        <pc:picChg chg="add mod">
          <ac:chgData name="Hassan Baabdullah" userId="79c4ecd9bede03b9" providerId="LiveId" clId="{4CC56D9F-D313-4D8F-A188-91933D975E01}" dt="2024-01-18T18:46:41.506" v="70" actId="1076"/>
          <ac:picMkLst>
            <pc:docMk/>
            <pc:sldMk cId="4022044429" sldId="343"/>
            <ac:picMk id="3" creationId="{0E0A2987-30C0-0FBC-F2F7-43F83668D24A}"/>
          </ac:picMkLst>
        </pc:picChg>
      </pc:sldChg>
      <pc:sldChg chg="addSp modSp add del mod">
        <pc:chgData name="Hassan Baabdullah" userId="79c4ecd9bede03b9" providerId="LiveId" clId="{4CC56D9F-D313-4D8F-A188-91933D975E01}" dt="2024-01-18T19:04:24.876" v="158" actId="47"/>
        <pc:sldMkLst>
          <pc:docMk/>
          <pc:sldMk cId="2327991812" sldId="344"/>
        </pc:sldMkLst>
        <pc:picChg chg="add mod">
          <ac:chgData name="Hassan Baabdullah" userId="79c4ecd9bede03b9" providerId="LiveId" clId="{4CC56D9F-D313-4D8F-A188-91933D975E01}" dt="2024-01-18T18:47:37.677" v="86" actId="1076"/>
          <ac:picMkLst>
            <pc:docMk/>
            <pc:sldMk cId="2327991812" sldId="344"/>
            <ac:picMk id="3" creationId="{9A51044B-AF03-F293-ABFB-FDD23E71288B}"/>
          </ac:picMkLst>
        </pc:picChg>
      </pc:sldChg>
      <pc:sldChg chg="add del">
        <pc:chgData name="Hassan Baabdullah" userId="79c4ecd9bede03b9" providerId="LiveId" clId="{4CC56D9F-D313-4D8F-A188-91933D975E01}" dt="2024-01-18T18:47:47.140" v="87" actId="2696"/>
        <pc:sldMkLst>
          <pc:docMk/>
          <pc:sldMk cId="3042576760" sldId="345"/>
        </pc:sldMkLst>
      </pc:sldChg>
      <pc:sldChg chg="add del">
        <pc:chgData name="Hassan Baabdullah" userId="79c4ecd9bede03b9" providerId="LiveId" clId="{4CC56D9F-D313-4D8F-A188-91933D975E01}" dt="2024-01-18T18:47:47.140" v="87" actId="2696"/>
        <pc:sldMkLst>
          <pc:docMk/>
          <pc:sldMk cId="2086663032" sldId="346"/>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50</a:t>
            </a:fld>
            <a:endParaRPr lang="en-US"/>
          </a:p>
        </p:txBody>
      </p:sp>
    </p:spTree>
    <p:extLst>
      <p:ext uri="{BB962C8B-B14F-4D97-AF65-F5344CB8AC3E}">
        <p14:creationId xmlns:p14="http://schemas.microsoft.com/office/powerpoint/2010/main" val="2630431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51</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52</a:t>
            </a:fld>
            <a:endParaRPr lang="en-US"/>
          </a:p>
        </p:txBody>
      </p:sp>
    </p:spTree>
    <p:extLst>
      <p:ext uri="{BB962C8B-B14F-4D97-AF65-F5344CB8AC3E}">
        <p14:creationId xmlns:p14="http://schemas.microsoft.com/office/powerpoint/2010/main" val="2943890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hsnapps/python-applied-data-science-capstone/blob/master/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ndex.php?title=List_of_Falcon_9_and_Falcon_Heavy_launches&amp;oldid=1027686922"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hsnapps/python-applied-data-science-capstone/blob/master/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hsnapps/python-applied-data-science-capstone/blob/master/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hsnapps/python-applied-data-science-capstone/blob/master/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hsnapps/python-applied-data-science-capstone/blob/master/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hsnapps/python-applied-data-science-capstone/blob/master/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ithub.com/hsnapps/python-applied-data-science-capstone" TargetMode="External"/><Relationship Id="rId5" Type="http://schemas.openxmlformats.org/officeDocument/2006/relationships/hyperlink" Target="https://en.wikipedia.org/wiki/List_of_Falcon_9_and_Falcon_Heavy_launches" TargetMode="External"/><Relationship Id="rId4" Type="http://schemas.openxmlformats.org/officeDocument/2006/relationships/hyperlink" Target="https://api.spacexdata.com/v4/" TargetMode="External"/></Relationships>
</file>

<file path=ppt/slides/_rels/slide5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List_of_Falcon_9_and_Falcon_Heavy_launche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326102"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Hassan A. Baabdullah</a:t>
            </a:r>
          </a:p>
          <a:p>
            <a:r>
              <a:rPr lang="en-US" dirty="0">
                <a:solidFill>
                  <a:schemeClr val="bg2"/>
                </a:solidFill>
                <a:latin typeface="Abadi" panose="020B0604020104020204" pitchFamily="34" charset="0"/>
                <a:ea typeface="SF Pro" pitchFamily="2" charset="0"/>
                <a:cs typeface="SF Pro" pitchFamily="2" charset="0"/>
              </a:rPr>
              <a:t>Wednesday, </a:t>
            </a:r>
            <a:r>
              <a:rPr lang="en-US">
                <a:solidFill>
                  <a:schemeClr val="bg2"/>
                </a:solidFill>
                <a:latin typeface="Abadi" panose="020B0604020104020204" pitchFamily="34" charset="0"/>
                <a:ea typeface="SF Pro" pitchFamily="2" charset="0"/>
                <a:cs typeface="SF Pro" pitchFamily="2" charset="0"/>
              </a:rPr>
              <a:t>January 20, </a:t>
            </a:r>
            <a:r>
              <a:rPr lang="en-US" dirty="0">
                <a:solidFill>
                  <a:schemeClr val="bg2"/>
                </a:solidFill>
                <a:latin typeface="Abadi" panose="020B0604020104020204" pitchFamily="34" charset="0"/>
                <a:ea typeface="SF Pro" pitchFamily="2" charset="0"/>
                <a:cs typeface="SF Pro" pitchFamily="2" charset="0"/>
              </a:rPr>
              <a:t>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a:solidFill>
                <a:srgbClr val="1C7DDB"/>
              </a:solidFill>
              <a:latin typeface="Abadi"/>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70000" lnSpcReduction="20000"/>
          </a:bodyPr>
          <a:lstStyle/>
          <a:p>
            <a:pPr>
              <a:lnSpc>
                <a:spcPct val="100000"/>
              </a:lnSpc>
              <a:spcBef>
                <a:spcPts val="1400"/>
              </a:spcBef>
            </a:pPr>
            <a:r>
              <a:rPr lang="en-US" sz="2200" dirty="0">
                <a:solidFill>
                  <a:schemeClr val="accent3">
                    <a:lumMod val="25000"/>
                  </a:schemeClr>
                </a:solidFill>
                <a:latin typeface="Abadi"/>
              </a:rPr>
              <a:t>Data Collection Process: </a:t>
            </a:r>
            <a:r>
              <a:rPr lang="en-US" sz="2200" dirty="0">
                <a:solidFill>
                  <a:schemeClr val="bg1">
                    <a:lumMod val="50000"/>
                  </a:schemeClr>
                </a:solidFill>
                <a:latin typeface="Abadi"/>
              </a:rPr>
              <a:t>Gather data from the SpaceX REST API using the specific endpoint for past launches.</a:t>
            </a:r>
            <a:endParaRPr lang="en-US" dirty="0">
              <a:solidFill>
                <a:schemeClr val="bg1">
                  <a:lumMod val="50000"/>
                </a:schemeClr>
              </a:solidFill>
              <a:cs typeface="Calibri"/>
            </a:endParaRPr>
          </a:p>
          <a:p>
            <a:pPr>
              <a:lnSpc>
                <a:spcPct val="100000"/>
              </a:lnSpc>
              <a:spcBef>
                <a:spcPts val="1400"/>
              </a:spcBef>
            </a:pPr>
            <a:r>
              <a:rPr lang="en-US" sz="2200" dirty="0">
                <a:solidFill>
                  <a:schemeClr val="accent3">
                    <a:lumMod val="25000"/>
                  </a:schemeClr>
                </a:solidFill>
                <a:latin typeface="Abadi"/>
              </a:rPr>
              <a:t>Data Transformation Process: </a:t>
            </a:r>
            <a:r>
              <a:rPr lang="en-US" sz="2200" dirty="0">
                <a:solidFill>
                  <a:schemeClr val="bg1">
                    <a:lumMod val="50000"/>
                  </a:schemeClr>
                </a:solidFill>
                <a:latin typeface="Abadi"/>
              </a:rPr>
              <a:t>Convert JSON data to a </a:t>
            </a:r>
            <a:r>
              <a:rPr lang="en-US" sz="2200" dirty="0" err="1">
                <a:solidFill>
                  <a:schemeClr val="bg1">
                    <a:lumMod val="50000"/>
                  </a:schemeClr>
                </a:solidFill>
                <a:latin typeface="Abadi"/>
              </a:rPr>
              <a:t>DataFrame</a:t>
            </a:r>
            <a:r>
              <a:rPr lang="en-US" sz="2200" dirty="0">
                <a:solidFill>
                  <a:schemeClr val="bg1">
                    <a:lumMod val="50000"/>
                  </a:schemeClr>
                </a:solidFill>
                <a:latin typeface="Abadi"/>
              </a:rPr>
              <a:t> using the </a:t>
            </a:r>
            <a:r>
              <a:rPr lang="en-US" sz="2200" dirty="0" err="1">
                <a:solidFill>
                  <a:schemeClr val="bg1">
                    <a:lumMod val="50000"/>
                  </a:schemeClr>
                </a:solidFill>
                <a:latin typeface="Abadi"/>
              </a:rPr>
              <a:t>json_normalize</a:t>
            </a:r>
            <a:r>
              <a:rPr lang="en-US" sz="2200" dirty="0">
                <a:solidFill>
                  <a:schemeClr val="bg1">
                    <a:lumMod val="50000"/>
                  </a:schemeClr>
                </a:solidFill>
                <a:latin typeface="Abadi"/>
              </a:rPr>
              <a:t> function</a:t>
            </a:r>
            <a:r>
              <a:rPr lang="en-US" sz="2200" dirty="0">
                <a:solidFill>
                  <a:schemeClr val="accent3">
                    <a:lumMod val="25000"/>
                  </a:schemeClr>
                </a:solidFill>
                <a:latin typeface="Abadi"/>
              </a:rPr>
              <a:t>.</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Additional Data Source: </a:t>
            </a:r>
            <a:r>
              <a:rPr lang="en-US" sz="2200" dirty="0">
                <a:solidFill>
                  <a:schemeClr val="bg1">
                    <a:lumMod val="50000"/>
                  </a:schemeClr>
                </a:solidFill>
                <a:latin typeface="Abadi"/>
              </a:rPr>
              <a:t>Web scraping of Wiki pages to obtain Falcon 9 launch data.</a:t>
            </a:r>
            <a:endParaRPr lang="en-US">
              <a:solidFill>
                <a:schemeClr val="bg1">
                  <a:lumMod val="50000"/>
                </a:schemeClr>
              </a:solidFill>
              <a:cs typeface="Calibri"/>
            </a:endParaRPr>
          </a:p>
          <a:p>
            <a:pPr>
              <a:lnSpc>
                <a:spcPct val="100000"/>
              </a:lnSpc>
              <a:spcBef>
                <a:spcPts val="1400"/>
              </a:spcBef>
            </a:pPr>
            <a:r>
              <a:rPr lang="en-US" sz="2200" dirty="0">
                <a:solidFill>
                  <a:schemeClr val="accent3">
                    <a:lumMod val="25000"/>
                  </a:schemeClr>
                </a:solidFill>
                <a:latin typeface="Abadi"/>
              </a:rPr>
              <a:t>Data Wrangling Process: </a:t>
            </a:r>
            <a:r>
              <a:rPr lang="en-US" sz="2200" dirty="0">
                <a:solidFill>
                  <a:schemeClr val="bg1">
                    <a:lumMod val="50000"/>
                  </a:schemeClr>
                </a:solidFill>
                <a:latin typeface="Abadi"/>
              </a:rPr>
              <a:t>Wrangling data using an API, sampling data, and handling null values.</a:t>
            </a:r>
            <a:endParaRPr lang="en-US">
              <a:solidFill>
                <a:schemeClr val="bg1">
                  <a:lumMod val="50000"/>
                </a:schemeClr>
              </a:solidFill>
              <a:cs typeface="Calibri"/>
            </a:endParaRPr>
          </a:p>
          <a:p>
            <a:pPr>
              <a:lnSpc>
                <a:spcPct val="100000"/>
              </a:lnSpc>
              <a:spcBef>
                <a:spcPts val="1400"/>
              </a:spcBef>
            </a:pPr>
            <a:r>
              <a:rPr lang="en-US" sz="2200" dirty="0">
                <a:solidFill>
                  <a:schemeClr val="accent3">
                    <a:lumMod val="25000"/>
                  </a:schemeClr>
                </a:solidFill>
                <a:latin typeface="Abadi"/>
              </a:rPr>
              <a:t>Filtering Process: </a:t>
            </a:r>
            <a:r>
              <a:rPr lang="en-US" sz="2200" dirty="0">
                <a:solidFill>
                  <a:schemeClr val="bg1">
                    <a:lumMod val="50000"/>
                  </a:schemeClr>
                </a:solidFill>
                <a:latin typeface="Abadi"/>
              </a:rPr>
              <a:t>Filtering out Falcon 1 launches from the dataset.</a:t>
            </a:r>
            <a:endParaRPr lang="en-US">
              <a:solidFill>
                <a:schemeClr val="bg1">
                  <a:lumMod val="50000"/>
                </a:schemeClr>
              </a:solidFill>
              <a:cs typeface="Calibri"/>
            </a:endParaRPr>
          </a:p>
          <a:p>
            <a:pPr>
              <a:lnSpc>
                <a:spcPct val="100000"/>
              </a:lnSpc>
              <a:spcBef>
                <a:spcPts val="1400"/>
              </a:spcBef>
            </a:pPr>
            <a:r>
              <a:rPr lang="en-US" sz="2200" dirty="0">
                <a:solidFill>
                  <a:schemeClr val="accent3">
                    <a:lumMod val="25000"/>
                  </a:schemeClr>
                </a:solidFill>
                <a:latin typeface="Abadi"/>
              </a:rPr>
              <a:t>Data Quality Check: </a:t>
            </a:r>
            <a:r>
              <a:rPr lang="en-US" sz="2200" dirty="0">
                <a:solidFill>
                  <a:schemeClr val="bg1">
                    <a:lumMod val="50000"/>
                  </a:schemeClr>
                </a:solidFill>
                <a:latin typeface="Abadi"/>
              </a:rPr>
              <a:t>Calculating the mean of </a:t>
            </a:r>
            <a:r>
              <a:rPr lang="en-US" sz="2200" err="1">
                <a:solidFill>
                  <a:schemeClr val="bg1">
                    <a:lumMod val="50000"/>
                  </a:schemeClr>
                </a:solidFill>
                <a:latin typeface="Abadi"/>
              </a:rPr>
              <a:t>PayloadMass</a:t>
            </a:r>
            <a:r>
              <a:rPr lang="en-US" sz="2200" dirty="0">
                <a:solidFill>
                  <a:schemeClr val="bg1">
                    <a:lumMod val="50000"/>
                  </a:schemeClr>
                </a:solidFill>
                <a:latin typeface="Abadi"/>
              </a:rPr>
              <a:t> data and replacing null values with the mean.</a:t>
            </a:r>
            <a:endParaRPr lang="en-US">
              <a:solidFill>
                <a:schemeClr val="bg1">
                  <a:lumMod val="50000"/>
                </a:schemeClr>
              </a:solidFill>
              <a:cs typeface="Calibri"/>
            </a:endParaRPr>
          </a:p>
          <a:p>
            <a:pPr>
              <a:lnSpc>
                <a:spcPct val="100000"/>
              </a:lnSpc>
              <a:spcBef>
                <a:spcPts val="1400"/>
              </a:spcBef>
            </a:pPr>
            <a:r>
              <a:rPr lang="en-US" sz="2200" dirty="0">
                <a:solidFill>
                  <a:srgbClr val="292929"/>
                </a:solidFill>
                <a:latin typeface="Abadi"/>
              </a:rPr>
              <a:t>Data Encoding: </a:t>
            </a:r>
            <a:r>
              <a:rPr lang="en-US" sz="2200" dirty="0">
                <a:solidFill>
                  <a:schemeClr val="bg1">
                    <a:lumMod val="50000"/>
                  </a:schemeClr>
                </a:solidFill>
                <a:latin typeface="Abadi"/>
              </a:rPr>
              <a:t>Handling NULL values in </a:t>
            </a:r>
            <a:r>
              <a:rPr lang="en-US" sz="2200" err="1">
                <a:solidFill>
                  <a:schemeClr val="bg1">
                    <a:lumMod val="50000"/>
                  </a:schemeClr>
                </a:solidFill>
                <a:latin typeface="Abadi"/>
              </a:rPr>
              <a:t>LandingPad</a:t>
            </a:r>
            <a:r>
              <a:rPr lang="en-US" sz="2200" dirty="0">
                <a:solidFill>
                  <a:schemeClr val="bg1">
                    <a:lumMod val="50000"/>
                  </a:schemeClr>
                </a:solidFill>
                <a:latin typeface="Abadi"/>
              </a:rPr>
              <a:t> column using one hot encoding.</a:t>
            </a:r>
            <a:endParaRPr lang="en-US">
              <a:solidFill>
                <a:schemeClr val="bg1">
                  <a:lumMod val="50000"/>
                </a:schemeClr>
              </a:solidFill>
              <a:cs typeface="Calibr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Flowchart: Process 6">
            <a:extLst>
              <a:ext uri="{FF2B5EF4-FFF2-40B4-BE49-F238E27FC236}">
                <a16:creationId xmlns:a16="http://schemas.microsoft.com/office/drawing/2014/main" id="{1CF49C29-0160-8747-58BB-63284BBB1C10}"/>
              </a:ext>
            </a:extLst>
          </p:cNvPr>
          <p:cNvSpPr/>
          <p:nvPr/>
        </p:nvSpPr>
        <p:spPr>
          <a:xfrm>
            <a:off x="6523463" y="2434682"/>
            <a:ext cx="1198756" cy="715536"/>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ea typeface="+mn-lt"/>
                <a:cs typeface="+mn-lt"/>
              </a:rPr>
              <a:t>Data Collection</a:t>
            </a:r>
            <a:endParaRPr lang="en-US"/>
          </a:p>
        </p:txBody>
      </p:sp>
      <p:sp>
        <p:nvSpPr>
          <p:cNvPr id="8" name="Flowchart: Process 7">
            <a:extLst>
              <a:ext uri="{FF2B5EF4-FFF2-40B4-BE49-F238E27FC236}">
                <a16:creationId xmlns:a16="http://schemas.microsoft.com/office/drawing/2014/main" id="{43A3008D-C346-18EB-C359-6561328819F9}"/>
              </a:ext>
            </a:extLst>
          </p:cNvPr>
          <p:cNvSpPr/>
          <p:nvPr/>
        </p:nvSpPr>
        <p:spPr>
          <a:xfrm>
            <a:off x="8140391" y="2434682"/>
            <a:ext cx="1412488" cy="715536"/>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ea typeface="+mn-lt"/>
                <a:cs typeface="+mn-lt"/>
              </a:rPr>
              <a:t>Data Transformation</a:t>
            </a:r>
            <a:endParaRPr lang="en-US" sz="1400">
              <a:cs typeface="Calibri"/>
            </a:endParaRPr>
          </a:p>
        </p:txBody>
      </p:sp>
      <p:cxnSp>
        <p:nvCxnSpPr>
          <p:cNvPr id="9" name="Straight Arrow Connector 8">
            <a:extLst>
              <a:ext uri="{FF2B5EF4-FFF2-40B4-BE49-F238E27FC236}">
                <a16:creationId xmlns:a16="http://schemas.microsoft.com/office/drawing/2014/main" id="{11E55B74-5704-03AD-1CAA-FB52FD5E0803}"/>
              </a:ext>
            </a:extLst>
          </p:cNvPr>
          <p:cNvCxnSpPr/>
          <p:nvPr/>
        </p:nvCxnSpPr>
        <p:spPr>
          <a:xfrm flipV="1">
            <a:off x="7720362" y="2788177"/>
            <a:ext cx="414081" cy="70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6D795EF-9B7E-248F-E6A5-B10B80E0BE36}"/>
              </a:ext>
            </a:extLst>
          </p:cNvPr>
          <p:cNvCxnSpPr>
            <a:cxnSpLocks/>
          </p:cNvCxnSpPr>
          <p:nvPr/>
        </p:nvCxnSpPr>
        <p:spPr>
          <a:xfrm flipV="1">
            <a:off x="6363628" y="3187762"/>
            <a:ext cx="451253" cy="3044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54F2ECA-C8B5-A1E0-5A9B-AD3D891D09E0}"/>
              </a:ext>
            </a:extLst>
          </p:cNvPr>
          <p:cNvSpPr txBox="1"/>
          <p:nvPr/>
        </p:nvSpPr>
        <p:spPr>
          <a:xfrm>
            <a:off x="5910147" y="3549804"/>
            <a:ext cx="7434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cs typeface="Calibri"/>
              </a:rPr>
              <a:t>SpaceX REST API</a:t>
            </a:r>
          </a:p>
        </p:txBody>
      </p:sp>
      <p:sp>
        <p:nvSpPr>
          <p:cNvPr id="12" name="TextBox 11">
            <a:extLst>
              <a:ext uri="{FF2B5EF4-FFF2-40B4-BE49-F238E27FC236}">
                <a16:creationId xmlns:a16="http://schemas.microsoft.com/office/drawing/2014/main" id="{D1C45339-9575-62CA-B4C4-F4B5451F8586}"/>
              </a:ext>
            </a:extLst>
          </p:cNvPr>
          <p:cNvSpPr txBox="1"/>
          <p:nvPr/>
        </p:nvSpPr>
        <p:spPr>
          <a:xfrm>
            <a:off x="5910147" y="1802779"/>
            <a:ext cx="7434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cs typeface="Calibri"/>
              </a:rPr>
              <a:t>Public Data</a:t>
            </a:r>
            <a:endParaRPr lang="en-US" dirty="0"/>
          </a:p>
        </p:txBody>
      </p:sp>
      <p:cxnSp>
        <p:nvCxnSpPr>
          <p:cNvPr id="13" name="Straight Arrow Connector 12">
            <a:extLst>
              <a:ext uri="{FF2B5EF4-FFF2-40B4-BE49-F238E27FC236}">
                <a16:creationId xmlns:a16="http://schemas.microsoft.com/office/drawing/2014/main" id="{7C774B9C-33CC-65A1-BA4F-8638FAC49836}"/>
              </a:ext>
            </a:extLst>
          </p:cNvPr>
          <p:cNvCxnSpPr>
            <a:cxnSpLocks/>
          </p:cNvCxnSpPr>
          <p:nvPr/>
        </p:nvCxnSpPr>
        <p:spPr>
          <a:xfrm>
            <a:off x="6558773" y="2061118"/>
            <a:ext cx="246816" cy="3460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Flowchart: Process 13">
            <a:extLst>
              <a:ext uri="{FF2B5EF4-FFF2-40B4-BE49-F238E27FC236}">
                <a16:creationId xmlns:a16="http://schemas.microsoft.com/office/drawing/2014/main" id="{11B91147-812A-B40B-E344-1DA3264F260E}"/>
              </a:ext>
            </a:extLst>
          </p:cNvPr>
          <p:cNvSpPr/>
          <p:nvPr/>
        </p:nvSpPr>
        <p:spPr>
          <a:xfrm>
            <a:off x="10026805" y="2509024"/>
            <a:ext cx="1161586" cy="669074"/>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dirty="0">
                <a:ea typeface="+mn-lt"/>
                <a:cs typeface="+mn-lt"/>
              </a:rPr>
              <a:t>Data </a:t>
            </a:r>
            <a:r>
              <a:rPr lang="en-US" sz="1600" dirty="0">
                <a:solidFill>
                  <a:srgbClr val="FFFFFF"/>
                </a:solidFill>
                <a:ea typeface="+mn-lt"/>
                <a:cs typeface="+mn-lt"/>
              </a:rPr>
              <a:t>Wrangling </a:t>
            </a:r>
            <a:endParaRPr lang="en-US" sz="1600">
              <a:solidFill>
                <a:srgbClr val="FFFFFF"/>
              </a:solidFill>
              <a:cs typeface="Calibri"/>
            </a:endParaRPr>
          </a:p>
        </p:txBody>
      </p:sp>
      <p:cxnSp>
        <p:nvCxnSpPr>
          <p:cNvPr id="15" name="Straight Arrow Connector 14">
            <a:extLst>
              <a:ext uri="{FF2B5EF4-FFF2-40B4-BE49-F238E27FC236}">
                <a16:creationId xmlns:a16="http://schemas.microsoft.com/office/drawing/2014/main" id="{B5ED650A-A2FB-B4CA-31DB-AFE6E83C8B54}"/>
              </a:ext>
            </a:extLst>
          </p:cNvPr>
          <p:cNvCxnSpPr>
            <a:cxnSpLocks/>
          </p:cNvCxnSpPr>
          <p:nvPr/>
        </p:nvCxnSpPr>
        <p:spPr>
          <a:xfrm>
            <a:off x="9597484" y="2785950"/>
            <a:ext cx="432295" cy="115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35C30285-C489-3011-B83F-DB200FF57F04}"/>
              </a:ext>
            </a:extLst>
          </p:cNvPr>
          <p:cNvCxnSpPr>
            <a:cxnSpLocks/>
          </p:cNvCxnSpPr>
          <p:nvPr/>
        </p:nvCxnSpPr>
        <p:spPr>
          <a:xfrm>
            <a:off x="10610385" y="3120483"/>
            <a:ext cx="5204" cy="4482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Flowchart: Process 15">
            <a:extLst>
              <a:ext uri="{FF2B5EF4-FFF2-40B4-BE49-F238E27FC236}">
                <a16:creationId xmlns:a16="http://schemas.microsoft.com/office/drawing/2014/main" id="{46F15F6C-73F5-22A0-155E-259EDB419C13}"/>
              </a:ext>
            </a:extLst>
          </p:cNvPr>
          <p:cNvSpPr/>
          <p:nvPr/>
        </p:nvSpPr>
        <p:spPr>
          <a:xfrm>
            <a:off x="10026804" y="3596268"/>
            <a:ext cx="1189464" cy="696951"/>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FFFFFF"/>
                </a:solidFill>
                <a:ea typeface="+mn-lt"/>
                <a:cs typeface="+mn-lt"/>
              </a:rPr>
              <a:t>Filtering </a:t>
            </a:r>
            <a:endParaRPr lang="en-US" dirty="0"/>
          </a:p>
        </p:txBody>
      </p:sp>
      <p:sp>
        <p:nvSpPr>
          <p:cNvPr id="17" name="Flowchart: Process 16">
            <a:extLst>
              <a:ext uri="{FF2B5EF4-FFF2-40B4-BE49-F238E27FC236}">
                <a16:creationId xmlns:a16="http://schemas.microsoft.com/office/drawing/2014/main" id="{1F51065A-DA4A-5222-DF57-BADAABEA66A4}"/>
              </a:ext>
            </a:extLst>
          </p:cNvPr>
          <p:cNvSpPr/>
          <p:nvPr/>
        </p:nvSpPr>
        <p:spPr>
          <a:xfrm>
            <a:off x="10017511" y="4711390"/>
            <a:ext cx="1189464" cy="696951"/>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FFFFFF"/>
                </a:solidFill>
                <a:ea typeface="+mn-lt"/>
                <a:cs typeface="+mn-lt"/>
              </a:rPr>
              <a:t>Quality Check</a:t>
            </a:r>
            <a:endParaRPr lang="en-US" dirty="0">
              <a:solidFill>
                <a:srgbClr val="FFFFFF"/>
              </a:solidFill>
            </a:endParaRPr>
          </a:p>
        </p:txBody>
      </p:sp>
      <p:cxnSp>
        <p:nvCxnSpPr>
          <p:cNvPr id="18" name="Straight Arrow Connector 17">
            <a:extLst>
              <a:ext uri="{FF2B5EF4-FFF2-40B4-BE49-F238E27FC236}">
                <a16:creationId xmlns:a16="http://schemas.microsoft.com/office/drawing/2014/main" id="{04CD6A75-E813-2D10-2DDE-2AD6A39F4AF2}"/>
              </a:ext>
            </a:extLst>
          </p:cNvPr>
          <p:cNvCxnSpPr>
            <a:cxnSpLocks/>
          </p:cNvCxnSpPr>
          <p:nvPr/>
        </p:nvCxnSpPr>
        <p:spPr>
          <a:xfrm>
            <a:off x="10647555" y="4272776"/>
            <a:ext cx="5204" cy="4482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Flowchart: Process 19">
            <a:extLst>
              <a:ext uri="{FF2B5EF4-FFF2-40B4-BE49-F238E27FC236}">
                <a16:creationId xmlns:a16="http://schemas.microsoft.com/office/drawing/2014/main" id="{425EE986-EBF8-5837-57BF-16EF0C400D3C}"/>
              </a:ext>
            </a:extLst>
          </p:cNvPr>
          <p:cNvSpPr/>
          <p:nvPr/>
        </p:nvSpPr>
        <p:spPr>
          <a:xfrm>
            <a:off x="8251901" y="4720682"/>
            <a:ext cx="1189464" cy="696951"/>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FFFFFF"/>
                </a:solidFill>
                <a:ea typeface="+mn-lt"/>
                <a:cs typeface="+mn-lt"/>
              </a:rPr>
              <a:t>Encoding</a:t>
            </a:r>
            <a:endParaRPr lang="en-US" dirty="0"/>
          </a:p>
        </p:txBody>
      </p:sp>
      <p:cxnSp>
        <p:nvCxnSpPr>
          <p:cNvPr id="21" name="Straight Arrow Connector 20">
            <a:extLst>
              <a:ext uri="{FF2B5EF4-FFF2-40B4-BE49-F238E27FC236}">
                <a16:creationId xmlns:a16="http://schemas.microsoft.com/office/drawing/2014/main" id="{67FB2965-C81C-7DB7-0815-E346C82C3E3C}"/>
              </a:ext>
            </a:extLst>
          </p:cNvPr>
          <p:cNvCxnSpPr>
            <a:cxnSpLocks/>
          </p:cNvCxnSpPr>
          <p:nvPr/>
        </p:nvCxnSpPr>
        <p:spPr>
          <a:xfrm flipH="1">
            <a:off x="9462926" y="5099827"/>
            <a:ext cx="599192" cy="2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Web scraping process:</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 typeface="Courier New" panose="020B0604020202020204" pitchFamily="34" charset="0"/>
              <a:buChar char="o"/>
            </a:pPr>
            <a:r>
              <a:rPr lang="en-US" sz="1600" dirty="0">
                <a:solidFill>
                  <a:schemeClr val="accent3">
                    <a:lumMod val="25000"/>
                  </a:schemeClr>
                </a:solidFill>
                <a:latin typeface="Abadi"/>
              </a:rPr>
              <a:t>Using </a:t>
            </a:r>
            <a:r>
              <a:rPr lang="en-US" sz="1600" dirty="0" err="1">
                <a:solidFill>
                  <a:schemeClr val="accent3">
                    <a:lumMod val="25000"/>
                  </a:schemeClr>
                </a:solidFill>
                <a:latin typeface="Abadi"/>
                <a:ea typeface="+mn-lt"/>
                <a:cs typeface="+mn-lt"/>
              </a:rPr>
              <a:t>BeautifulSoup</a:t>
            </a:r>
            <a:r>
              <a:rPr lang="en-US" sz="1600" dirty="0">
                <a:solidFill>
                  <a:schemeClr val="accent3">
                    <a:lumMod val="25000"/>
                  </a:schemeClr>
                </a:solidFill>
                <a:latin typeface="Abadi"/>
                <a:ea typeface="+mn-lt"/>
                <a:cs typeface="+mn-lt"/>
              </a:rPr>
              <a:t> Library.</a:t>
            </a:r>
            <a:endParaRPr lang="en-US" sz="1600" dirty="0">
              <a:solidFill>
                <a:schemeClr val="accent3">
                  <a:lumMod val="25000"/>
                </a:schemeClr>
              </a:solidFill>
              <a:latin typeface="Abadi"/>
            </a:endParaRPr>
          </a:p>
          <a:p>
            <a:pPr lvl="1">
              <a:lnSpc>
                <a:spcPct val="100000"/>
              </a:lnSpc>
              <a:spcBef>
                <a:spcPts val="1400"/>
              </a:spcBef>
              <a:buFont typeface="Courier New" panose="020B0604020202020204" pitchFamily="34" charset="0"/>
              <a:buChar char="o"/>
            </a:pPr>
            <a:r>
              <a:rPr lang="en-US" sz="1600" dirty="0">
                <a:solidFill>
                  <a:schemeClr val="accent3">
                    <a:lumMod val="25000"/>
                  </a:schemeClr>
                </a:solidFill>
                <a:latin typeface="Abadi"/>
                <a:cs typeface="Calibri"/>
              </a:rPr>
              <a:t>Extract a Falcon 9 launch records HTML table from Wikipedia</a:t>
            </a:r>
          </a:p>
          <a:p>
            <a:pPr lvl="1">
              <a:lnSpc>
                <a:spcPct val="100000"/>
              </a:lnSpc>
              <a:spcBef>
                <a:spcPts val="1400"/>
              </a:spcBef>
              <a:buFont typeface="Courier New" panose="020B0604020202020204" pitchFamily="34" charset="0"/>
              <a:buChar char="o"/>
            </a:pPr>
            <a:r>
              <a:rPr lang="en-US" sz="1600" dirty="0">
                <a:solidFill>
                  <a:schemeClr val="accent3">
                    <a:lumMod val="25000"/>
                  </a:schemeClr>
                </a:solidFill>
                <a:latin typeface="Abadi"/>
                <a:ea typeface="+mn-lt"/>
                <a:cs typeface="+mn-lt"/>
              </a:rPr>
              <a:t>Parse the table and convert it into a Pandas data frame</a:t>
            </a:r>
            <a:endParaRPr lang="en-US" sz="1600" dirty="0">
              <a:solidFill>
                <a:schemeClr val="accent3">
                  <a:lumMod val="25000"/>
                </a:schemeClr>
              </a:solidFill>
              <a:latin typeface="Abadi"/>
              <a:cs typeface="Calibri"/>
            </a:endParaRPr>
          </a:p>
          <a:p>
            <a:pPr>
              <a:lnSpc>
                <a:spcPct val="100000"/>
              </a:lnSpc>
              <a:spcBef>
                <a:spcPts val="1400"/>
              </a:spcBef>
            </a:pPr>
            <a:r>
              <a:rPr lang="en-US" sz="2200" dirty="0">
                <a:solidFill>
                  <a:schemeClr val="accent3">
                    <a:lumMod val="25000"/>
                  </a:schemeClr>
                </a:solidFill>
                <a:latin typeface="Abadi"/>
              </a:rPr>
              <a:t>GitHub Repository URL:</a:t>
            </a:r>
            <a:br>
              <a:rPr lang="en-US" sz="2200" dirty="0">
                <a:solidFill>
                  <a:schemeClr val="accent3">
                    <a:lumMod val="25000"/>
                  </a:schemeClr>
                </a:solidFill>
                <a:latin typeface="Abadi"/>
              </a:rPr>
            </a:br>
            <a:r>
              <a:rPr lang="en-US" sz="2200" dirty="0">
                <a:ea typeface="+mn-lt"/>
                <a:cs typeface="+mn-lt"/>
                <a:hlinkClick r:id="rId3"/>
              </a:rPr>
              <a:t>python-applied-data-science-capstone/jupyter-labs-webscraping.ipynb at master · hsnapps/python-applied-data-science-capstone (github.com)</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dirty="0">
                <a:solidFill>
                  <a:srgbClr val="1C7DDB"/>
                </a:solidFill>
                <a:latin typeface="Abadi"/>
              </a:rPr>
              <a:t>Using the Wikipedia Page "List of Falcon 9 and Falcon Heavy launches" at </a:t>
            </a:r>
          </a:p>
          <a:p>
            <a:pPr marL="0" indent="0">
              <a:buNone/>
            </a:pPr>
            <a:r>
              <a:rPr lang="en-US" sz="2200" dirty="0">
                <a:solidFill>
                  <a:srgbClr val="1C7DDB"/>
                </a:solidFill>
                <a:latin typeface="Abadi"/>
                <a:hlinkClick r:id="rId4">
                  <a:extLst>
                    <a:ext uri="{A12FA001-AC4F-418D-AE19-62706E023703}">
                      <ahyp:hlinkClr xmlns:ahyp="http://schemas.microsoft.com/office/drawing/2018/hyperlinkcolor" val="tx"/>
                    </a:ext>
                  </a:extLst>
                </a:hlinkClick>
              </a:rPr>
              <a:t>https://en.wikipedia.org/w/index.php?title=List_of_Falcon_9_and_Falcon_Heavy_launches&amp;oldid=1027686922</a:t>
            </a:r>
            <a:endParaRPr lang="en-US">
              <a:cs typeface="Calibri" panose="020F0502020204030204"/>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sz="2200" dirty="0">
              <a:solidFill>
                <a:srgbClr val="1C7DDB"/>
              </a:solidFill>
              <a:latin typeface="Abadi"/>
              <a:cs typeface="Calibri"/>
            </a:endParaRPr>
          </a:p>
          <a:p>
            <a:pPr marL="0" indent="0">
              <a:buNone/>
            </a:pPr>
            <a:endParaRPr lang="en-US">
              <a:cs typeface="Calibri"/>
            </a:endParaRPr>
          </a:p>
        </p:txBody>
      </p:sp>
      <p:sp>
        <p:nvSpPr>
          <p:cNvPr id="7" name="Flowchart: Process 6">
            <a:extLst>
              <a:ext uri="{FF2B5EF4-FFF2-40B4-BE49-F238E27FC236}">
                <a16:creationId xmlns:a16="http://schemas.microsoft.com/office/drawing/2014/main" id="{9FE24730-786C-3A98-653D-EEA9A6E4FA3F}"/>
              </a:ext>
            </a:extLst>
          </p:cNvPr>
          <p:cNvSpPr/>
          <p:nvPr/>
        </p:nvSpPr>
        <p:spPr>
          <a:xfrm>
            <a:off x="6300441" y="3642730"/>
            <a:ext cx="1765609" cy="427463"/>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ea typeface="+mn-lt"/>
                <a:cs typeface="+mn-lt"/>
              </a:rPr>
              <a:t>Request the URL</a:t>
            </a:r>
            <a:endParaRPr lang="en-US" dirty="0"/>
          </a:p>
        </p:txBody>
      </p:sp>
      <p:cxnSp>
        <p:nvCxnSpPr>
          <p:cNvPr id="9" name="Straight Arrow Connector 8">
            <a:extLst>
              <a:ext uri="{FF2B5EF4-FFF2-40B4-BE49-F238E27FC236}">
                <a16:creationId xmlns:a16="http://schemas.microsoft.com/office/drawing/2014/main" id="{A9D119E1-8945-CAE4-86E6-E4D2F802386D}"/>
              </a:ext>
            </a:extLst>
          </p:cNvPr>
          <p:cNvCxnSpPr/>
          <p:nvPr/>
        </p:nvCxnSpPr>
        <p:spPr>
          <a:xfrm flipH="1">
            <a:off x="7177298" y="4068339"/>
            <a:ext cx="4089" cy="383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Flowchart: Process 9">
            <a:extLst>
              <a:ext uri="{FF2B5EF4-FFF2-40B4-BE49-F238E27FC236}">
                <a16:creationId xmlns:a16="http://schemas.microsoft.com/office/drawing/2014/main" id="{AEC917E0-C914-61B4-F930-642361D5E8A9}"/>
              </a:ext>
            </a:extLst>
          </p:cNvPr>
          <p:cNvSpPr/>
          <p:nvPr/>
        </p:nvSpPr>
        <p:spPr>
          <a:xfrm>
            <a:off x="6300441" y="4451193"/>
            <a:ext cx="1765609" cy="501804"/>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ea typeface="+mn-lt"/>
                <a:cs typeface="+mn-lt"/>
              </a:rPr>
              <a:t>Extract column names</a:t>
            </a:r>
            <a:endParaRPr lang="en-US" dirty="0"/>
          </a:p>
        </p:txBody>
      </p:sp>
      <p:sp>
        <p:nvSpPr>
          <p:cNvPr id="12" name="TextBox 11">
            <a:extLst>
              <a:ext uri="{FF2B5EF4-FFF2-40B4-BE49-F238E27FC236}">
                <a16:creationId xmlns:a16="http://schemas.microsoft.com/office/drawing/2014/main" id="{13911181-160C-D68C-0B20-64C47C1084D4}"/>
              </a:ext>
            </a:extLst>
          </p:cNvPr>
          <p:cNvSpPr txBox="1"/>
          <p:nvPr/>
        </p:nvSpPr>
        <p:spPr>
          <a:xfrm>
            <a:off x="8242609" y="4460487"/>
            <a:ext cx="272275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cs typeface="Calibri"/>
              </a:rPr>
              <a:t>Extract column names from HTML table header</a:t>
            </a:r>
          </a:p>
        </p:txBody>
      </p:sp>
      <p:sp>
        <p:nvSpPr>
          <p:cNvPr id="13" name="Flowchart: Process 12">
            <a:extLst>
              <a:ext uri="{FF2B5EF4-FFF2-40B4-BE49-F238E27FC236}">
                <a16:creationId xmlns:a16="http://schemas.microsoft.com/office/drawing/2014/main" id="{12D948DA-4C4A-4664-7910-D796D27912CC}"/>
              </a:ext>
            </a:extLst>
          </p:cNvPr>
          <p:cNvSpPr/>
          <p:nvPr/>
        </p:nvSpPr>
        <p:spPr>
          <a:xfrm>
            <a:off x="6300441" y="5352583"/>
            <a:ext cx="1765609" cy="501804"/>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ea typeface="+mn-lt"/>
                <a:cs typeface="+mn-lt"/>
              </a:rPr>
              <a:t>Create </a:t>
            </a:r>
            <a:r>
              <a:rPr lang="en-US" sz="1400" dirty="0" err="1">
                <a:ea typeface="+mn-lt"/>
                <a:cs typeface="+mn-lt"/>
              </a:rPr>
              <a:t>DataFrame</a:t>
            </a:r>
            <a:endParaRPr lang="en-US" dirty="0" err="1"/>
          </a:p>
        </p:txBody>
      </p:sp>
      <p:cxnSp>
        <p:nvCxnSpPr>
          <p:cNvPr id="14" name="Straight Arrow Connector 13">
            <a:extLst>
              <a:ext uri="{FF2B5EF4-FFF2-40B4-BE49-F238E27FC236}">
                <a16:creationId xmlns:a16="http://schemas.microsoft.com/office/drawing/2014/main" id="{F0D2D02F-3D82-038C-F179-5293F0DEF9A1}"/>
              </a:ext>
            </a:extLst>
          </p:cNvPr>
          <p:cNvCxnSpPr>
            <a:cxnSpLocks/>
          </p:cNvCxnSpPr>
          <p:nvPr/>
        </p:nvCxnSpPr>
        <p:spPr>
          <a:xfrm flipH="1">
            <a:off x="7177298" y="4979022"/>
            <a:ext cx="4089" cy="383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7E5282D-FB39-FA21-317C-F1B7C249ADB7}"/>
              </a:ext>
            </a:extLst>
          </p:cNvPr>
          <p:cNvSpPr txBox="1"/>
          <p:nvPr/>
        </p:nvSpPr>
        <p:spPr>
          <a:xfrm>
            <a:off x="8270487" y="5361877"/>
            <a:ext cx="272275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ea typeface="+mn-lt"/>
                <a:cs typeface="+mn-lt"/>
              </a:rPr>
              <a:t>Create a data frame by parsing the launch HTML tables</a:t>
            </a:r>
            <a:endParaRPr lang="en-US" dirty="0"/>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ACFBA83F-9E25-08D4-928A-1F6EC4122EE6}"/>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523FC25-E767-DCFA-EB1C-176827C87472}"/>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ext Placeholder 2">
            <a:extLst>
              <a:ext uri="{FF2B5EF4-FFF2-40B4-BE49-F238E27FC236}">
                <a16:creationId xmlns:a16="http://schemas.microsoft.com/office/drawing/2014/main" id="{BD980CAF-FDBB-88D4-C6C4-99E2E346A7C3}"/>
              </a:ext>
            </a:extLst>
          </p:cNvPr>
          <p:cNvSpPr>
            <a:spLocks noGrp="1"/>
          </p:cNvSpPr>
          <p:nvPr>
            <p:ph type="body" sz="half" idx="4294967295"/>
          </p:nvPr>
        </p:nvSpPr>
        <p:spPr>
          <a:xfrm>
            <a:off x="922411" y="1792288"/>
            <a:ext cx="4840776" cy="3801818"/>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cs typeface="Calibri"/>
              </a:rPr>
              <a:t>Normalizing</a:t>
            </a:r>
            <a:r>
              <a:rPr lang="en-US" sz="2200" dirty="0">
                <a:solidFill>
                  <a:schemeClr val="accent3">
                    <a:lumMod val="25000"/>
                  </a:schemeClr>
                </a:solidFill>
                <a:latin typeface="Abadi"/>
                <a:ea typeface="+mn-lt"/>
                <a:cs typeface="+mn-lt"/>
              </a:rPr>
              <a:t> Data </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 typeface="Courier New" panose="020B0604020202020204" pitchFamily="34" charset="0"/>
              <a:buChar char="o"/>
            </a:pPr>
            <a:r>
              <a:rPr lang="en-US" sz="1400" dirty="0">
                <a:solidFill>
                  <a:schemeClr val="accent3">
                    <a:lumMod val="25000"/>
                  </a:schemeClr>
                </a:solidFill>
                <a:latin typeface="Abadi"/>
                <a:ea typeface="+mn-lt"/>
                <a:cs typeface="+mn-lt"/>
              </a:rPr>
              <a:t>Calculating the number of launches on each site.</a:t>
            </a:r>
            <a:endParaRPr lang="en-US" sz="1400" dirty="0">
              <a:solidFill>
                <a:schemeClr val="accent3">
                  <a:lumMod val="25000"/>
                </a:schemeClr>
              </a:solidFill>
              <a:latin typeface="Abadi"/>
            </a:endParaRPr>
          </a:p>
          <a:p>
            <a:pPr lvl="1">
              <a:lnSpc>
                <a:spcPct val="100000"/>
              </a:lnSpc>
              <a:spcBef>
                <a:spcPts val="1400"/>
              </a:spcBef>
              <a:buFont typeface="Courier New" panose="020B0604020202020204" pitchFamily="34" charset="0"/>
              <a:buChar char="o"/>
            </a:pPr>
            <a:r>
              <a:rPr lang="en-US" sz="1400" dirty="0">
                <a:solidFill>
                  <a:schemeClr val="accent3">
                    <a:lumMod val="25000"/>
                  </a:schemeClr>
                </a:solidFill>
                <a:latin typeface="Abadi"/>
                <a:ea typeface="+mn-lt"/>
                <a:cs typeface="+mn-lt"/>
              </a:rPr>
              <a:t>Calculating the number and occurrence of each orbit.</a:t>
            </a:r>
            <a:endParaRPr lang="en-US" sz="1400" dirty="0">
              <a:solidFill>
                <a:schemeClr val="accent3">
                  <a:lumMod val="25000"/>
                </a:schemeClr>
              </a:solidFill>
              <a:cs typeface="Calibri"/>
            </a:endParaRPr>
          </a:p>
          <a:p>
            <a:pPr lvl="1">
              <a:lnSpc>
                <a:spcPct val="100000"/>
              </a:lnSpc>
              <a:spcBef>
                <a:spcPts val="1400"/>
              </a:spcBef>
              <a:buFont typeface="Courier New" panose="020B0604020202020204" pitchFamily="34" charset="0"/>
              <a:buChar char="o"/>
            </a:pPr>
            <a:r>
              <a:rPr lang="en-US" sz="1400" dirty="0">
                <a:solidFill>
                  <a:schemeClr val="accent3">
                    <a:lumMod val="25000"/>
                  </a:schemeClr>
                </a:solidFill>
                <a:latin typeface="Abadi"/>
                <a:ea typeface="+mn-lt"/>
                <a:cs typeface="+mn-lt"/>
              </a:rPr>
              <a:t>Calculating the number and </a:t>
            </a:r>
            <a:r>
              <a:rPr lang="en-US" sz="1400" dirty="0" err="1">
                <a:solidFill>
                  <a:schemeClr val="accent3">
                    <a:lumMod val="25000"/>
                  </a:schemeClr>
                </a:solidFill>
                <a:latin typeface="Abadi"/>
                <a:ea typeface="+mn-lt"/>
                <a:cs typeface="+mn-lt"/>
              </a:rPr>
              <a:t>occurence</a:t>
            </a:r>
            <a:r>
              <a:rPr lang="en-US" sz="1400" dirty="0">
                <a:solidFill>
                  <a:schemeClr val="accent3">
                    <a:lumMod val="25000"/>
                  </a:schemeClr>
                </a:solidFill>
                <a:latin typeface="Abadi"/>
                <a:ea typeface="+mn-lt"/>
                <a:cs typeface="+mn-lt"/>
              </a:rPr>
              <a:t> of mission outcome of the orbits.</a:t>
            </a:r>
            <a:endParaRPr lang="en-US" sz="1400" dirty="0">
              <a:solidFill>
                <a:schemeClr val="accent3">
                  <a:lumMod val="25000"/>
                </a:schemeClr>
              </a:solidFill>
              <a:cs typeface="Calibri"/>
            </a:endParaRPr>
          </a:p>
          <a:p>
            <a:pPr>
              <a:lnSpc>
                <a:spcPct val="100000"/>
              </a:lnSpc>
              <a:spcBef>
                <a:spcPts val="1400"/>
              </a:spcBef>
            </a:pPr>
            <a:r>
              <a:rPr lang="en-US" sz="2200" dirty="0">
                <a:solidFill>
                  <a:schemeClr val="accent3">
                    <a:lumMod val="25000"/>
                  </a:schemeClr>
                </a:solidFill>
                <a:latin typeface="Calibri"/>
                <a:ea typeface="+mn-lt"/>
                <a:cs typeface="Calibri"/>
              </a:rPr>
              <a:t>Classification:</a:t>
            </a: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latin typeface="Calibri"/>
                <a:ea typeface="+mn-lt"/>
                <a:cs typeface="Calibri"/>
              </a:rPr>
              <a:t>Creating a landing outcome label from Outcome column</a:t>
            </a:r>
            <a:endParaRPr lang="en-US" sz="1000">
              <a:solidFill>
                <a:schemeClr val="accent3">
                  <a:lumMod val="25000"/>
                </a:schemeClr>
              </a:solidFill>
              <a:latin typeface="Calibri"/>
              <a:ea typeface="+mn-lt"/>
              <a:cs typeface="Calibri"/>
            </a:endParaRPr>
          </a:p>
          <a:p>
            <a:pPr>
              <a:lnSpc>
                <a:spcPct val="100000"/>
              </a:lnSpc>
              <a:spcBef>
                <a:spcPts val="1400"/>
              </a:spcBef>
            </a:pPr>
            <a:r>
              <a:rPr lang="en-US" sz="2200" dirty="0">
                <a:solidFill>
                  <a:schemeClr val="accent3">
                    <a:lumMod val="25000"/>
                  </a:schemeClr>
                </a:solidFill>
                <a:latin typeface="Abadi"/>
                <a:ea typeface="+mn-lt"/>
                <a:cs typeface="Calibri"/>
              </a:rPr>
              <a:t>GitHub</a:t>
            </a:r>
            <a:r>
              <a:rPr lang="en-US" sz="2200" dirty="0">
                <a:solidFill>
                  <a:schemeClr val="accent3">
                    <a:lumMod val="25000"/>
                  </a:schemeClr>
                </a:solidFill>
                <a:latin typeface="Abadi"/>
              </a:rPr>
              <a:t> Repository URL:</a:t>
            </a:r>
            <a:br>
              <a:rPr lang="en-US" sz="2200" dirty="0">
                <a:solidFill>
                  <a:schemeClr val="accent3">
                    <a:lumMod val="25000"/>
                  </a:schemeClr>
                </a:solidFill>
                <a:latin typeface="Abadi"/>
              </a:rPr>
            </a:br>
            <a:r>
              <a:rPr lang="en-US" sz="1800" dirty="0">
                <a:ea typeface="+mn-lt"/>
                <a:cs typeface="+mn-lt"/>
                <a:hlinkClick r:id="rId3"/>
              </a:rPr>
              <a:t>python-applied-data-science-capstone/labs-jupyter-spacex-Data wrangling.ipynb at master · hsnapps/python-applied-data-science-capstone (github.com)</a:t>
            </a:r>
            <a:endParaRPr lang="en-US" sz="1400">
              <a:solidFill>
                <a:schemeClr val="accent3">
                  <a:lumMod val="25000"/>
                </a:schemeClr>
              </a:solidFill>
              <a:ea typeface="+mn-lt"/>
              <a:cs typeface="+mn-lt"/>
            </a:endParaRPr>
          </a:p>
        </p:txBody>
      </p:sp>
      <p:sp>
        <p:nvSpPr>
          <p:cNvPr id="4" name="Title 1">
            <a:extLst>
              <a:ext uri="{FF2B5EF4-FFF2-40B4-BE49-F238E27FC236}">
                <a16:creationId xmlns:a16="http://schemas.microsoft.com/office/drawing/2014/main" id="{D8781A7B-30F4-25F4-8D2D-CA3BBFDE7B0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5C5E5321-7085-90E3-6C82-4DD86270D212}"/>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p>
        </p:txBody>
      </p:sp>
      <p:sp>
        <p:nvSpPr>
          <p:cNvPr id="2" name="Content Placeholder 4">
            <a:extLst>
              <a:ext uri="{FF2B5EF4-FFF2-40B4-BE49-F238E27FC236}">
                <a16:creationId xmlns:a16="http://schemas.microsoft.com/office/drawing/2014/main" id="{CA7668A4-1593-8191-18D4-9D4AB50D5776}"/>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cs typeface="Calibri"/>
            </a:endParaRPr>
          </a:p>
          <a:p>
            <a:pPr marL="0" indent="0">
              <a:buNone/>
            </a:pPr>
            <a:endParaRPr lang="en-US">
              <a:cs typeface="Calibri"/>
            </a:endParaRPr>
          </a:p>
        </p:txBody>
      </p:sp>
      <p:sp>
        <p:nvSpPr>
          <p:cNvPr id="7" name="Flowchart: Process 6">
            <a:extLst>
              <a:ext uri="{FF2B5EF4-FFF2-40B4-BE49-F238E27FC236}">
                <a16:creationId xmlns:a16="http://schemas.microsoft.com/office/drawing/2014/main" id="{E0FFC901-07E4-FEEC-D637-710A769E9814}"/>
              </a:ext>
            </a:extLst>
          </p:cNvPr>
          <p:cNvSpPr/>
          <p:nvPr/>
        </p:nvSpPr>
        <p:spPr>
          <a:xfrm>
            <a:off x="6235392" y="1997925"/>
            <a:ext cx="1765609" cy="427463"/>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ea typeface="+mn-lt"/>
                <a:cs typeface="+mn-lt"/>
              </a:rPr>
              <a:t>Normalizing Data</a:t>
            </a:r>
            <a:endParaRPr lang="en-US" dirty="0"/>
          </a:p>
        </p:txBody>
      </p:sp>
      <p:sp>
        <p:nvSpPr>
          <p:cNvPr id="12" name="TextBox 11">
            <a:extLst>
              <a:ext uri="{FF2B5EF4-FFF2-40B4-BE49-F238E27FC236}">
                <a16:creationId xmlns:a16="http://schemas.microsoft.com/office/drawing/2014/main" id="{349F31F3-E9FC-91B8-5C36-B0E7761C1FCB}"/>
              </a:ext>
            </a:extLst>
          </p:cNvPr>
          <p:cNvSpPr txBox="1"/>
          <p:nvPr/>
        </p:nvSpPr>
        <p:spPr>
          <a:xfrm>
            <a:off x="8140389" y="1997926"/>
            <a:ext cx="272275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ea typeface="+mn-lt"/>
                <a:cs typeface="+mn-lt"/>
              </a:rPr>
              <a:t>Calculating the number of launches on each site</a:t>
            </a:r>
            <a:endParaRPr lang="en-US" dirty="0"/>
          </a:p>
          <a:p>
            <a:r>
              <a:rPr lang="en-US" sz="1200" dirty="0">
                <a:ea typeface="+mn-lt"/>
                <a:cs typeface="+mn-lt"/>
              </a:rPr>
              <a:t>Calculating the number and occurrence of each orbit</a:t>
            </a:r>
            <a:endParaRPr lang="en-US" dirty="0"/>
          </a:p>
          <a:p>
            <a:r>
              <a:rPr lang="en-US" sz="1200" dirty="0">
                <a:ea typeface="+mn-lt"/>
                <a:cs typeface="+mn-lt"/>
              </a:rPr>
              <a:t>Calculating the number and </a:t>
            </a:r>
            <a:r>
              <a:rPr lang="en-US" sz="1200" dirty="0" err="1">
                <a:ea typeface="+mn-lt"/>
                <a:cs typeface="+mn-lt"/>
              </a:rPr>
              <a:t>occurence</a:t>
            </a:r>
            <a:r>
              <a:rPr lang="en-US" sz="1200" dirty="0">
                <a:ea typeface="+mn-lt"/>
                <a:cs typeface="+mn-lt"/>
              </a:rPr>
              <a:t> of mission outcome of the orbits</a:t>
            </a:r>
            <a:endParaRPr lang="en-US" dirty="0"/>
          </a:p>
        </p:txBody>
      </p:sp>
      <p:sp>
        <p:nvSpPr>
          <p:cNvPr id="13" name="Flowchart: Process 12">
            <a:extLst>
              <a:ext uri="{FF2B5EF4-FFF2-40B4-BE49-F238E27FC236}">
                <a16:creationId xmlns:a16="http://schemas.microsoft.com/office/drawing/2014/main" id="{6C9C2CD9-5E32-13E0-B1DB-F039E9E3131F}"/>
              </a:ext>
            </a:extLst>
          </p:cNvPr>
          <p:cNvSpPr/>
          <p:nvPr/>
        </p:nvSpPr>
        <p:spPr>
          <a:xfrm>
            <a:off x="6235392" y="3707778"/>
            <a:ext cx="1765609" cy="501804"/>
          </a:xfrm>
          <a:prstGeom prst="flowChartProcess">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400" dirty="0">
                <a:cs typeface="Calibri"/>
              </a:rPr>
              <a:t>Classification</a:t>
            </a:r>
          </a:p>
        </p:txBody>
      </p:sp>
      <p:cxnSp>
        <p:nvCxnSpPr>
          <p:cNvPr id="14" name="Straight Arrow Connector 13">
            <a:extLst>
              <a:ext uri="{FF2B5EF4-FFF2-40B4-BE49-F238E27FC236}">
                <a16:creationId xmlns:a16="http://schemas.microsoft.com/office/drawing/2014/main" id="{6ED11C68-25CA-8C99-ADCC-75F953E30AEA}"/>
              </a:ext>
            </a:extLst>
          </p:cNvPr>
          <p:cNvCxnSpPr>
            <a:cxnSpLocks/>
          </p:cNvCxnSpPr>
          <p:nvPr/>
        </p:nvCxnSpPr>
        <p:spPr>
          <a:xfrm flipH="1">
            <a:off x="7112249" y="2395657"/>
            <a:ext cx="4089" cy="13217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8EB1BF3-BC19-A79D-2DC6-FCF21BE0008C}"/>
              </a:ext>
            </a:extLst>
          </p:cNvPr>
          <p:cNvSpPr txBox="1"/>
          <p:nvPr/>
        </p:nvSpPr>
        <p:spPr>
          <a:xfrm>
            <a:off x="8205438" y="3717072"/>
            <a:ext cx="272275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ea typeface="+mn-lt"/>
                <a:cs typeface="+mn-lt"/>
              </a:rPr>
              <a:t>Creating a landing outcome label from Outcome column</a:t>
            </a:r>
            <a:endParaRPr lang="en-US" dirty="0"/>
          </a:p>
        </p:txBody>
      </p:sp>
    </p:spTree>
    <p:extLst>
      <p:ext uri="{BB962C8B-B14F-4D97-AF65-F5344CB8AC3E}">
        <p14:creationId xmlns:p14="http://schemas.microsoft.com/office/powerpoint/2010/main" val="41008841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Plotted Charts:</a:t>
            </a:r>
            <a:endParaRPr lang="en-US" dirty="0">
              <a:solidFill>
                <a:schemeClr val="accent3">
                  <a:lumMod val="25000"/>
                </a:schemeClr>
              </a:solidFill>
            </a:endParaRPr>
          </a:p>
          <a:p>
            <a:pPr marL="800100" lvl="1" indent="-342900">
              <a:lnSpc>
                <a:spcPct val="100000"/>
              </a:lnSpc>
              <a:spcBef>
                <a:spcPts val="1400"/>
              </a:spcBef>
              <a:buAutoNum type="arabicPeriod"/>
            </a:pPr>
            <a:r>
              <a:rPr lang="en-US" sz="1800" dirty="0">
                <a:solidFill>
                  <a:schemeClr val="accent3">
                    <a:lumMod val="25000"/>
                  </a:schemeClr>
                </a:solidFill>
                <a:latin typeface="Abadi"/>
              </a:rPr>
              <a:t>Scatter chart to indicate the continuous launch attempts </a:t>
            </a:r>
            <a:r>
              <a:rPr lang="en-US" sz="1800" dirty="0">
                <a:solidFill>
                  <a:schemeClr val="accent3">
                    <a:lumMod val="25000"/>
                  </a:schemeClr>
                </a:solidFill>
                <a:ea typeface="+mn-lt"/>
                <a:cs typeface="+mn-lt"/>
              </a:rPr>
              <a:t>between </a:t>
            </a:r>
            <a:r>
              <a:rPr lang="en-US" sz="1800" i="1" dirty="0" err="1">
                <a:solidFill>
                  <a:schemeClr val="accent3">
                    <a:lumMod val="25000"/>
                  </a:schemeClr>
                </a:solidFill>
                <a:ea typeface="+mn-lt"/>
                <a:cs typeface="+mn-lt"/>
              </a:rPr>
              <a:t>FlightNumber</a:t>
            </a:r>
            <a:r>
              <a:rPr lang="en-US" sz="1800" i="1" dirty="0">
                <a:solidFill>
                  <a:schemeClr val="accent3">
                    <a:lumMod val="25000"/>
                  </a:schemeClr>
                </a:solidFill>
                <a:ea typeface="+mn-lt"/>
                <a:cs typeface="+mn-lt"/>
              </a:rPr>
              <a:t> </a:t>
            </a:r>
            <a:r>
              <a:rPr lang="en-US" sz="1800" dirty="0">
                <a:solidFill>
                  <a:schemeClr val="accent3">
                    <a:lumMod val="25000"/>
                  </a:schemeClr>
                </a:solidFill>
                <a:ea typeface="+mn-lt"/>
                <a:cs typeface="+mn-lt"/>
              </a:rPr>
              <a:t>and </a:t>
            </a:r>
            <a:r>
              <a:rPr lang="en-US" sz="1800" i="1" dirty="0">
                <a:solidFill>
                  <a:schemeClr val="accent3">
                    <a:lumMod val="25000"/>
                  </a:schemeClr>
                </a:solidFill>
                <a:ea typeface="+mn-lt"/>
                <a:cs typeface="+mn-lt"/>
              </a:rPr>
              <a:t>Payload</a:t>
            </a:r>
            <a:r>
              <a:rPr lang="en-US" sz="1800" dirty="0">
                <a:solidFill>
                  <a:schemeClr val="accent3">
                    <a:lumMod val="25000"/>
                  </a:schemeClr>
                </a:solidFill>
                <a:latin typeface="Abadi"/>
                <a:ea typeface="+mn-lt"/>
                <a:cs typeface="+mn-lt"/>
              </a:rPr>
              <a:t>.</a:t>
            </a:r>
            <a:endParaRPr lang="en-US" sz="1800" dirty="0">
              <a:solidFill>
                <a:schemeClr val="accent3">
                  <a:lumMod val="25000"/>
                </a:schemeClr>
              </a:solidFill>
              <a:latin typeface="Abadi"/>
            </a:endParaRPr>
          </a:p>
          <a:p>
            <a:pPr marL="800100" lvl="1" indent="-342900">
              <a:lnSpc>
                <a:spcPct val="100000"/>
              </a:lnSpc>
              <a:spcBef>
                <a:spcPts val="1400"/>
              </a:spcBef>
              <a:buAutoNum type="arabicPeriod"/>
            </a:pPr>
            <a:r>
              <a:rPr lang="en-US" sz="1800" dirty="0">
                <a:solidFill>
                  <a:schemeClr val="accent3">
                    <a:lumMod val="25000"/>
                  </a:schemeClr>
                </a:solidFill>
                <a:latin typeface="Abadi"/>
              </a:rPr>
              <a:t>Scatter chart to </a:t>
            </a:r>
            <a:r>
              <a:rPr lang="en-US" sz="1800" dirty="0">
                <a:solidFill>
                  <a:schemeClr val="accent3">
                    <a:lumMod val="25000"/>
                  </a:schemeClr>
                </a:solidFill>
                <a:latin typeface="Abadi"/>
                <a:ea typeface="+mn-lt"/>
                <a:cs typeface="+mn-lt"/>
              </a:rPr>
              <a:t>visualize the relationship between </a:t>
            </a:r>
            <a:r>
              <a:rPr lang="en-US" sz="1800" i="1" dirty="0" err="1">
                <a:solidFill>
                  <a:schemeClr val="accent3">
                    <a:lumMod val="25000"/>
                  </a:schemeClr>
                </a:solidFill>
                <a:latin typeface="Abadi"/>
                <a:ea typeface="+mn-lt"/>
                <a:cs typeface="+mn-lt"/>
              </a:rPr>
              <a:t>FlightNumber</a:t>
            </a:r>
            <a:r>
              <a:rPr lang="en-US" sz="1800" dirty="0">
                <a:solidFill>
                  <a:schemeClr val="accent3">
                    <a:lumMod val="25000"/>
                  </a:schemeClr>
                </a:solidFill>
                <a:latin typeface="Abadi"/>
                <a:ea typeface="+mn-lt"/>
                <a:cs typeface="+mn-lt"/>
              </a:rPr>
              <a:t> and </a:t>
            </a:r>
            <a:r>
              <a:rPr lang="en-US" sz="1800" i="1" dirty="0" err="1">
                <a:solidFill>
                  <a:schemeClr val="accent3">
                    <a:lumMod val="25000"/>
                  </a:schemeClr>
                </a:solidFill>
                <a:latin typeface="Abadi"/>
                <a:ea typeface="+mn-lt"/>
                <a:cs typeface="+mn-lt"/>
              </a:rPr>
              <a:t>LaunchSite</a:t>
            </a:r>
            <a:r>
              <a:rPr lang="en-US" sz="1800" dirty="0">
                <a:solidFill>
                  <a:schemeClr val="accent3">
                    <a:lumMod val="25000"/>
                  </a:schemeClr>
                </a:solidFill>
                <a:latin typeface="Abadi"/>
                <a:ea typeface="+mn-lt"/>
                <a:cs typeface="+mn-lt"/>
              </a:rPr>
              <a:t>.</a:t>
            </a:r>
            <a:endParaRPr lang="en-US" sz="1800" dirty="0">
              <a:solidFill>
                <a:schemeClr val="accent3">
                  <a:lumMod val="25000"/>
                </a:schemeClr>
              </a:solidFill>
              <a:latin typeface="Abadi"/>
            </a:endParaRPr>
          </a:p>
          <a:p>
            <a:pPr marL="800100" lvl="1" indent="-342900">
              <a:lnSpc>
                <a:spcPct val="100000"/>
              </a:lnSpc>
              <a:spcBef>
                <a:spcPts val="1400"/>
              </a:spcBef>
              <a:buAutoNum type="arabicPeriod"/>
            </a:pPr>
            <a:r>
              <a:rPr lang="en-US" sz="1800" dirty="0">
                <a:solidFill>
                  <a:schemeClr val="accent3">
                    <a:lumMod val="25000"/>
                  </a:schemeClr>
                </a:solidFill>
                <a:ea typeface="+mn-lt"/>
                <a:cs typeface="+mn-lt"/>
              </a:rPr>
              <a:t>Scatter chart to visualize the relationship between </a:t>
            </a:r>
            <a:r>
              <a:rPr lang="en-US" sz="1800" i="1" dirty="0" err="1">
                <a:solidFill>
                  <a:schemeClr val="accent3">
                    <a:lumMod val="25000"/>
                  </a:schemeClr>
                </a:solidFill>
                <a:ea typeface="+mn-lt"/>
                <a:cs typeface="+mn-lt"/>
              </a:rPr>
              <a:t>FlightNumber</a:t>
            </a:r>
            <a:r>
              <a:rPr lang="en-US" sz="1800" dirty="0">
                <a:solidFill>
                  <a:schemeClr val="accent3">
                    <a:lumMod val="25000"/>
                  </a:schemeClr>
                </a:solidFill>
                <a:ea typeface="+mn-lt"/>
                <a:cs typeface="+mn-lt"/>
              </a:rPr>
              <a:t> and </a:t>
            </a:r>
            <a:r>
              <a:rPr lang="en-US" sz="1800" dirty="0" err="1">
                <a:solidFill>
                  <a:schemeClr val="accent3">
                    <a:lumMod val="25000"/>
                  </a:schemeClr>
                </a:solidFill>
                <a:latin typeface="Calibri"/>
                <a:ea typeface="+mn-lt"/>
                <a:cs typeface="+mn-lt"/>
              </a:rPr>
              <a:t>PayloadMass</a:t>
            </a:r>
            <a:r>
              <a:rPr lang="en-US" sz="1800" dirty="0">
                <a:solidFill>
                  <a:schemeClr val="accent3">
                    <a:lumMod val="25000"/>
                  </a:schemeClr>
                </a:solidFill>
                <a:ea typeface="+mn-lt"/>
                <a:cs typeface="+mn-lt"/>
              </a:rPr>
              <a:t>.</a:t>
            </a:r>
            <a:endParaRPr lang="en-US" sz="1800" dirty="0">
              <a:solidFill>
                <a:schemeClr val="accent3">
                  <a:lumMod val="25000"/>
                </a:schemeClr>
              </a:solidFill>
              <a:latin typeface="Abadi"/>
              <a:ea typeface="+mn-lt"/>
              <a:cs typeface="+mn-lt"/>
            </a:endParaRPr>
          </a:p>
          <a:p>
            <a:pPr marL="800100" lvl="1" indent="-342900">
              <a:lnSpc>
                <a:spcPct val="100000"/>
              </a:lnSpc>
              <a:spcBef>
                <a:spcPts val="1400"/>
              </a:spcBef>
              <a:buAutoNum type="arabicPeriod"/>
            </a:pPr>
            <a:r>
              <a:rPr lang="en-US" sz="1800" dirty="0">
                <a:solidFill>
                  <a:schemeClr val="accent3">
                    <a:lumMod val="25000"/>
                  </a:schemeClr>
                </a:solidFill>
                <a:ea typeface="+mn-lt"/>
                <a:cs typeface="+mn-lt"/>
              </a:rPr>
              <a:t>Bar chart to visualize the relationship between success rate of each orbit type.</a:t>
            </a:r>
          </a:p>
          <a:p>
            <a:pPr marL="800100" lvl="1" indent="-342900">
              <a:lnSpc>
                <a:spcPct val="100000"/>
              </a:lnSpc>
              <a:spcBef>
                <a:spcPts val="1400"/>
              </a:spcBef>
              <a:buAutoNum type="arabicPeriod"/>
            </a:pPr>
            <a:r>
              <a:rPr lang="en-US" sz="1800" dirty="0">
                <a:solidFill>
                  <a:schemeClr val="accent3">
                    <a:lumMod val="25000"/>
                  </a:schemeClr>
                </a:solidFill>
                <a:ea typeface="+mn-lt"/>
                <a:cs typeface="+mn-lt"/>
              </a:rPr>
              <a:t>Scatter chart to visualize the relationship between </a:t>
            </a:r>
            <a:r>
              <a:rPr lang="en-US" sz="1800" err="1">
                <a:solidFill>
                  <a:schemeClr val="accent3">
                    <a:lumMod val="25000"/>
                  </a:schemeClr>
                </a:solidFill>
                <a:ea typeface="+mn-lt"/>
                <a:cs typeface="+mn-lt"/>
              </a:rPr>
              <a:t>FlightNumber</a:t>
            </a:r>
            <a:r>
              <a:rPr lang="en-US" sz="1800" dirty="0">
                <a:solidFill>
                  <a:schemeClr val="accent3">
                    <a:lumMod val="25000"/>
                  </a:schemeClr>
                </a:solidFill>
                <a:ea typeface="+mn-lt"/>
                <a:cs typeface="+mn-lt"/>
              </a:rPr>
              <a:t> and Orbit type.</a:t>
            </a:r>
          </a:p>
          <a:p>
            <a:pPr marL="800100" lvl="1" indent="-342900">
              <a:lnSpc>
                <a:spcPct val="100000"/>
              </a:lnSpc>
              <a:spcBef>
                <a:spcPts val="1400"/>
              </a:spcBef>
              <a:buAutoNum type="arabicPeriod"/>
            </a:pPr>
            <a:r>
              <a:rPr lang="en-US" sz="1800" dirty="0">
                <a:solidFill>
                  <a:schemeClr val="accent3">
                    <a:lumMod val="25000"/>
                  </a:schemeClr>
                </a:solidFill>
                <a:ea typeface="+mn-lt"/>
                <a:cs typeface="+mn-lt"/>
              </a:rPr>
              <a:t>Line chart to visualize the launch success yearly trend.</a:t>
            </a:r>
          </a:p>
          <a:p>
            <a:pPr>
              <a:lnSpc>
                <a:spcPct val="100000"/>
              </a:lnSpc>
              <a:spcBef>
                <a:spcPts val="1400"/>
              </a:spcBef>
            </a:pPr>
            <a:r>
              <a:rPr lang="en-US" sz="2200" dirty="0">
                <a:solidFill>
                  <a:schemeClr val="accent3">
                    <a:lumMod val="25000"/>
                  </a:schemeClr>
                </a:solidFill>
                <a:ea typeface="+mn-lt"/>
                <a:cs typeface="+mn-lt"/>
              </a:rPr>
              <a:t>GitHub Repository URL:</a:t>
            </a:r>
            <a:endParaRPr lang="en-US" dirty="0">
              <a:solidFill>
                <a:schemeClr val="accent3">
                  <a:lumMod val="25000"/>
                </a:schemeClr>
              </a:solidFill>
            </a:endParaRPr>
          </a:p>
          <a:p>
            <a:pPr marL="457200" lvl="1" indent="0">
              <a:lnSpc>
                <a:spcPct val="100000"/>
              </a:lnSpc>
              <a:spcBef>
                <a:spcPts val="1400"/>
              </a:spcBef>
              <a:buNone/>
            </a:pPr>
            <a:r>
              <a:rPr lang="en-US" sz="1800" dirty="0">
                <a:solidFill>
                  <a:schemeClr val="accent3">
                    <a:lumMod val="25000"/>
                  </a:schemeClr>
                </a:solidFill>
                <a:ea typeface="+mn-lt"/>
                <a:cs typeface="+mn-lt"/>
                <a:hlinkClick r:id="rId3"/>
              </a:rPr>
              <a:t>python-applied-data-science-capstone/jupyter-labs-eda-dataviz.ipynb at master · hsnapps/python-applied-data-science-capstone (github.com)</a:t>
            </a:r>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79112"/>
            <a:ext cx="10451832" cy="5336361"/>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 Queries:</a:t>
            </a:r>
            <a:endParaRPr lang="en-US" sz="2200" dirty="0">
              <a:solidFill>
                <a:schemeClr val="accent3">
                  <a:lumMod val="25000"/>
                </a:schemeClr>
              </a:solidFill>
              <a:latin typeface="Abadi" panose="020B0604020104020204" pitchFamily="34" charset="0"/>
            </a:endParaRP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Creating SPACEXTABLE table to remove blank rows from table:</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CREATE TABLE SPACEXTABLE AS SELECT * FROM SPACEXTBL WHERE "DATE" IS NOT NULL</a:t>
            </a: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Display the names of the unique launch sites in the space mission:</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DISTINCT "</a:t>
            </a:r>
            <a:r>
              <a:rPr lang="en-US" sz="1400" dirty="0" err="1">
                <a:solidFill>
                  <a:schemeClr val="bg1"/>
                </a:solidFill>
                <a:highlight>
                  <a:srgbClr val="808080"/>
                </a:highlight>
                <a:ea typeface="+mn-lt"/>
                <a:cs typeface="+mn-lt"/>
              </a:rPr>
              <a:t>Launch_Site</a:t>
            </a:r>
            <a:r>
              <a:rPr lang="en-US" sz="1400" dirty="0">
                <a:solidFill>
                  <a:schemeClr val="bg1"/>
                </a:solidFill>
                <a:highlight>
                  <a:srgbClr val="808080"/>
                </a:highlight>
                <a:ea typeface="+mn-lt"/>
                <a:cs typeface="+mn-lt"/>
              </a:rPr>
              <a:t>" FROM SPACEXTABLE</a:t>
            </a: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Display 5 records where launch sites begin with the string 'CCA':</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 FROM SPACEXTABLE WHERE </a:t>
            </a:r>
            <a:r>
              <a:rPr lang="en-US" sz="1400" dirty="0" err="1">
                <a:solidFill>
                  <a:schemeClr val="bg1"/>
                </a:solidFill>
                <a:highlight>
                  <a:srgbClr val="808080"/>
                </a:highlight>
                <a:ea typeface="+mn-lt"/>
                <a:cs typeface="+mn-lt"/>
              </a:rPr>
              <a:t>Launch_Site</a:t>
            </a:r>
            <a:r>
              <a:rPr lang="en-US" sz="1400" dirty="0">
                <a:solidFill>
                  <a:schemeClr val="bg1"/>
                </a:solidFill>
                <a:highlight>
                  <a:srgbClr val="808080"/>
                </a:highlight>
                <a:ea typeface="+mn-lt"/>
                <a:cs typeface="+mn-lt"/>
              </a:rPr>
              <a:t> LIKE 'CCA%' LIMIT 5</a:t>
            </a:r>
            <a:endParaRPr lang="en-US" dirty="0">
              <a:solidFill>
                <a:schemeClr val="bg1"/>
              </a:solidFill>
              <a:highlight>
                <a:srgbClr val="808080"/>
              </a:highlight>
              <a:ea typeface="+mn-lt"/>
              <a:cs typeface="+mn-lt"/>
            </a:endParaRP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Display the total payload mass carried by boosters launched by NASA (CRS):</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SUM(PAYLOAD_MASS__KG_) AS SUM_PAYLOAD_MASS_NASA_CRS FROM SPACEXTABLE WHERE Customer = 'NASA (CRS)'</a:t>
            </a: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Display average payload mass carried by booster version F9 v1.1:</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AVG(PAYLOAD_MASS__KG_) AS AVG_F9_v1_1 FROM SPACEXTABLE WHERE </a:t>
            </a:r>
            <a:r>
              <a:rPr lang="en-US" sz="1400" dirty="0" err="1">
                <a:solidFill>
                  <a:schemeClr val="bg1"/>
                </a:solidFill>
                <a:highlight>
                  <a:srgbClr val="808080"/>
                </a:highlight>
                <a:ea typeface="+mn-lt"/>
                <a:cs typeface="+mn-lt"/>
              </a:rPr>
              <a:t>Booster_Version</a:t>
            </a:r>
            <a:r>
              <a:rPr lang="en-US" sz="1400" dirty="0">
                <a:solidFill>
                  <a:schemeClr val="bg1"/>
                </a:solidFill>
                <a:highlight>
                  <a:srgbClr val="808080"/>
                </a:highlight>
                <a:ea typeface="+mn-lt"/>
                <a:cs typeface="+mn-lt"/>
              </a:rPr>
              <a:t> = 'F9 v1.1'</a:t>
            </a:r>
            <a:endParaRPr lang="en-US" sz="1800" dirty="0">
              <a:solidFill>
                <a:schemeClr val="bg1"/>
              </a:solidFill>
              <a:highlight>
                <a:srgbClr val="808080"/>
              </a:highlight>
              <a:ea typeface="+mn-lt"/>
              <a:cs typeface="+mn-lt"/>
            </a:endParaRP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List the date when the first successful landing outcome in ground pad was achieved:</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MIN("Date") AS FIRST_SUCCESS_GROUND FROM SPACEXTABLE WHERE </a:t>
            </a:r>
            <a:r>
              <a:rPr lang="en-US" sz="1400" dirty="0" err="1">
                <a:solidFill>
                  <a:schemeClr val="bg1"/>
                </a:solidFill>
                <a:highlight>
                  <a:srgbClr val="808080"/>
                </a:highlight>
                <a:ea typeface="+mn-lt"/>
                <a:cs typeface="+mn-lt"/>
              </a:rPr>
              <a:t>Landing_Outcome</a:t>
            </a:r>
            <a:r>
              <a:rPr lang="en-US" sz="1400" dirty="0">
                <a:solidFill>
                  <a:schemeClr val="bg1"/>
                </a:solidFill>
                <a:highlight>
                  <a:srgbClr val="808080"/>
                </a:highlight>
                <a:ea typeface="+mn-lt"/>
                <a:cs typeface="+mn-lt"/>
              </a:rPr>
              <a:t> = 'Success (ground pad)'</a:t>
            </a:r>
            <a:endParaRPr lang="en-US" sz="1800" dirty="0">
              <a:solidFill>
                <a:schemeClr val="bg1"/>
              </a:solidFill>
              <a:highlight>
                <a:srgbClr val="808080"/>
              </a:highlight>
              <a:ea typeface="+mn-lt"/>
              <a:cs typeface="+mn-lt"/>
            </a:endParaRPr>
          </a:p>
          <a:p>
            <a:endParaRPr lang="en-US" dirty="0">
              <a:solidFill>
                <a:srgbClr val="000000"/>
              </a:solidFill>
              <a:ea typeface="+mn-lt"/>
              <a:cs typeface="+mn-lt"/>
            </a:endParaRPr>
          </a:p>
          <a:p>
            <a:endParaRPr lang="en-US" dirty="0">
              <a:solidFill>
                <a:srgbClr val="000000"/>
              </a:solidFill>
              <a:latin typeface="Calibri" panose="020F0502020204030204"/>
              <a:cs typeface="Calibri" panose="020F0502020204030204"/>
            </a:endParaRPr>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83AC4C9-0D8F-141D-428A-5FA2B6254291}"/>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CAD3BA7-7411-EBD1-F9BB-36E1DD2CE0AD}"/>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F44B7DC1-8564-0F14-9611-C8FB3131C11E}"/>
              </a:ext>
            </a:extLst>
          </p:cNvPr>
          <p:cNvSpPr>
            <a:spLocks noGrp="1"/>
          </p:cNvSpPr>
          <p:nvPr>
            <p:ph idx="4294967295"/>
          </p:nvPr>
        </p:nvSpPr>
        <p:spPr>
          <a:xfrm>
            <a:off x="770010" y="1379112"/>
            <a:ext cx="10451832" cy="4806679"/>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 Queries:</a:t>
            </a:r>
            <a:endParaRPr lang="en-US" sz="2200" dirty="0">
              <a:solidFill>
                <a:schemeClr val="accent3">
                  <a:lumMod val="25000"/>
                </a:schemeClr>
              </a:solidFill>
              <a:latin typeface="Abadi" panose="020B0604020104020204" pitchFamily="34" charset="0"/>
            </a:endParaRP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List the names of the boosters which have success in drone ship and have payload mass greater than 4000 but less than 6000:</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DISTINCT </a:t>
            </a:r>
            <a:r>
              <a:rPr lang="en-US" sz="1400" err="1">
                <a:solidFill>
                  <a:schemeClr val="bg1"/>
                </a:solidFill>
                <a:highlight>
                  <a:srgbClr val="808080"/>
                </a:highlight>
                <a:ea typeface="+mn-lt"/>
                <a:cs typeface="+mn-lt"/>
              </a:rPr>
              <a:t>Booster_Version</a:t>
            </a:r>
            <a:r>
              <a:rPr lang="en-US" sz="1400" dirty="0">
                <a:solidFill>
                  <a:schemeClr val="bg1"/>
                </a:solidFill>
                <a:highlight>
                  <a:srgbClr val="808080"/>
                </a:highlight>
                <a:ea typeface="+mn-lt"/>
                <a:cs typeface="+mn-lt"/>
              </a:rPr>
              <a:t> FROM SPACEXTABLE WHERE </a:t>
            </a:r>
            <a:r>
              <a:rPr lang="en-US" sz="1400" err="1">
                <a:solidFill>
                  <a:schemeClr val="bg1"/>
                </a:solidFill>
                <a:highlight>
                  <a:srgbClr val="808080"/>
                </a:highlight>
                <a:ea typeface="+mn-lt"/>
                <a:cs typeface="+mn-lt"/>
              </a:rPr>
              <a:t>Landing_Outcome</a:t>
            </a:r>
            <a:r>
              <a:rPr lang="en-US" sz="1400" dirty="0">
                <a:solidFill>
                  <a:schemeClr val="bg1"/>
                </a:solidFill>
                <a:highlight>
                  <a:srgbClr val="808080"/>
                </a:highlight>
                <a:ea typeface="+mn-lt"/>
                <a:cs typeface="+mn-lt"/>
              </a:rPr>
              <a:t> = 'Success (drone ship)' AND PAYLOAD_MASS__KG_ BETWEEN 4000 AND 6000</a:t>
            </a:r>
            <a:endParaRPr lang="en-US" sz="1800" dirty="0">
              <a:solidFill>
                <a:schemeClr val="bg1"/>
              </a:solidFill>
              <a:highlight>
                <a:srgbClr val="808080"/>
              </a:highlight>
              <a:ea typeface="+mn-lt"/>
              <a:cs typeface="+mn-lt"/>
            </a:endParaRP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List the total number of successful and failure mission outcomes:</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a:t>
            </a:r>
            <a:r>
              <a:rPr lang="en-US" sz="1400" err="1">
                <a:solidFill>
                  <a:schemeClr val="bg1"/>
                </a:solidFill>
                <a:highlight>
                  <a:srgbClr val="808080"/>
                </a:highlight>
                <a:ea typeface="+mn-lt"/>
                <a:cs typeface="+mn-lt"/>
              </a:rPr>
              <a:t>Mission_Outcome</a:t>
            </a:r>
            <a:r>
              <a:rPr lang="en-US" sz="1400" dirty="0">
                <a:solidFill>
                  <a:schemeClr val="bg1"/>
                </a:solidFill>
                <a:highlight>
                  <a:srgbClr val="808080"/>
                </a:highlight>
                <a:ea typeface="+mn-lt"/>
                <a:cs typeface="+mn-lt"/>
              </a:rPr>
              <a:t>, COUNT(*) AS "Count" FROM SPACEXTABLE GROUP BY </a:t>
            </a:r>
            <a:r>
              <a:rPr lang="en-US" sz="1400" err="1">
                <a:solidFill>
                  <a:schemeClr val="bg1"/>
                </a:solidFill>
                <a:highlight>
                  <a:srgbClr val="808080"/>
                </a:highlight>
                <a:ea typeface="+mn-lt"/>
                <a:cs typeface="+mn-lt"/>
              </a:rPr>
              <a:t>Mission_Outcome</a:t>
            </a:r>
            <a:endParaRPr lang="en-US" sz="1800" err="1">
              <a:solidFill>
                <a:schemeClr val="bg1"/>
              </a:solidFill>
              <a:highlight>
                <a:srgbClr val="808080"/>
              </a:highlight>
              <a:ea typeface="+mn-lt"/>
              <a:cs typeface="+mn-lt"/>
            </a:endParaRP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List the names of the </a:t>
            </a:r>
            <a:r>
              <a:rPr lang="en-US" sz="1800" err="1">
                <a:solidFill>
                  <a:schemeClr val="accent3">
                    <a:lumMod val="25000"/>
                  </a:schemeClr>
                </a:solidFill>
                <a:ea typeface="+mn-lt"/>
                <a:cs typeface="+mn-lt"/>
              </a:rPr>
              <a:t>booster_versions</a:t>
            </a:r>
            <a:r>
              <a:rPr lang="en-US" sz="1800" dirty="0">
                <a:solidFill>
                  <a:schemeClr val="accent3">
                    <a:lumMod val="25000"/>
                  </a:schemeClr>
                </a:solidFill>
                <a:ea typeface="+mn-lt"/>
                <a:cs typeface="+mn-lt"/>
              </a:rPr>
              <a:t> which have carried the maximum payload mass. Use a subquery:</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DISTINCT </a:t>
            </a:r>
            <a:r>
              <a:rPr lang="en-US" sz="1400" err="1">
                <a:solidFill>
                  <a:schemeClr val="bg1"/>
                </a:solidFill>
                <a:highlight>
                  <a:srgbClr val="808080"/>
                </a:highlight>
                <a:ea typeface="+mn-lt"/>
                <a:cs typeface="+mn-lt"/>
              </a:rPr>
              <a:t>Booster_Version</a:t>
            </a:r>
            <a:r>
              <a:rPr lang="en-US" sz="1400" dirty="0">
                <a:solidFill>
                  <a:schemeClr val="bg1"/>
                </a:solidFill>
                <a:highlight>
                  <a:srgbClr val="808080"/>
                </a:highlight>
                <a:ea typeface="+mn-lt"/>
                <a:cs typeface="+mn-lt"/>
              </a:rPr>
              <a:t> FROM SPACEXTABLE WHERE PAYLOAD_MASS__KG_ IN(SELECT MAX(PAYLOAD_MASS__KG_) FROM SPACEXTABLE)</a:t>
            </a:r>
            <a:endParaRPr lang="en-US" sz="1800" dirty="0">
              <a:solidFill>
                <a:schemeClr val="bg1"/>
              </a:solidFill>
              <a:highlight>
                <a:srgbClr val="808080"/>
              </a:highlight>
              <a:ea typeface="+mn-lt"/>
              <a:cs typeface="+mn-lt"/>
            </a:endParaRP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List the records which will display the month names, failure </a:t>
            </a:r>
            <a:r>
              <a:rPr lang="en-US" sz="1800" dirty="0" err="1">
                <a:solidFill>
                  <a:schemeClr val="accent3">
                    <a:lumMod val="25000"/>
                  </a:schemeClr>
                </a:solidFill>
                <a:ea typeface="+mn-lt"/>
                <a:cs typeface="+mn-lt"/>
              </a:rPr>
              <a:t>landing_outcomes</a:t>
            </a:r>
            <a:r>
              <a:rPr lang="en-US" sz="1800" dirty="0">
                <a:solidFill>
                  <a:schemeClr val="accent3">
                    <a:lumMod val="25000"/>
                  </a:schemeClr>
                </a:solidFill>
                <a:ea typeface="+mn-lt"/>
                <a:cs typeface="+mn-lt"/>
              </a:rPr>
              <a:t> in drone ship ,booster versions, </a:t>
            </a:r>
            <a:r>
              <a:rPr lang="en-US" sz="1800" dirty="0" err="1">
                <a:solidFill>
                  <a:schemeClr val="accent3">
                    <a:lumMod val="25000"/>
                  </a:schemeClr>
                </a:solidFill>
                <a:ea typeface="+mn-lt"/>
                <a:cs typeface="+mn-lt"/>
              </a:rPr>
              <a:t>launch_site</a:t>
            </a:r>
            <a:r>
              <a:rPr lang="en-US" sz="1800" dirty="0">
                <a:solidFill>
                  <a:schemeClr val="accent3">
                    <a:lumMod val="25000"/>
                  </a:schemeClr>
                </a:solidFill>
                <a:ea typeface="+mn-lt"/>
                <a:cs typeface="+mn-lt"/>
              </a:rPr>
              <a:t> for the months in year 2015:</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SUBSTR("Date", 6, 2) AS 'Month', SUBSTR("Date", 0, 5) AS 'Year', </a:t>
            </a:r>
            <a:r>
              <a:rPr lang="en-US" sz="1400" dirty="0" err="1">
                <a:solidFill>
                  <a:schemeClr val="bg1"/>
                </a:solidFill>
                <a:highlight>
                  <a:srgbClr val="808080"/>
                </a:highlight>
                <a:ea typeface="+mn-lt"/>
                <a:cs typeface="+mn-lt"/>
              </a:rPr>
              <a:t>Landing_Outcome</a:t>
            </a:r>
            <a:r>
              <a:rPr lang="en-US" sz="1400" dirty="0">
                <a:solidFill>
                  <a:schemeClr val="bg1"/>
                </a:solidFill>
                <a:highlight>
                  <a:srgbClr val="808080"/>
                </a:highlight>
                <a:ea typeface="+mn-lt"/>
                <a:cs typeface="+mn-lt"/>
              </a:rPr>
              <a:t> FROM SPACEXTABLE WHERE </a:t>
            </a:r>
            <a:r>
              <a:rPr lang="en-US" sz="1400" dirty="0" err="1">
                <a:solidFill>
                  <a:schemeClr val="bg1"/>
                </a:solidFill>
                <a:highlight>
                  <a:srgbClr val="808080"/>
                </a:highlight>
                <a:ea typeface="+mn-lt"/>
                <a:cs typeface="+mn-lt"/>
              </a:rPr>
              <a:t>Landing_Outcome</a:t>
            </a:r>
            <a:r>
              <a:rPr lang="en-US" sz="1400" dirty="0">
                <a:solidFill>
                  <a:schemeClr val="bg1"/>
                </a:solidFill>
                <a:highlight>
                  <a:srgbClr val="808080"/>
                </a:highlight>
                <a:ea typeface="+mn-lt"/>
                <a:cs typeface="+mn-lt"/>
              </a:rPr>
              <a:t> LIKE 'Failure%' AND "Year" = '2015'</a:t>
            </a:r>
            <a:endParaRPr lang="en-US" sz="1800" dirty="0">
              <a:solidFill>
                <a:schemeClr val="bg1"/>
              </a:solidFill>
              <a:highlight>
                <a:srgbClr val="808080"/>
              </a:highlight>
              <a:ea typeface="+mn-lt"/>
              <a:cs typeface="+mn-lt"/>
            </a:endParaRPr>
          </a:p>
          <a:p>
            <a:endParaRPr lang="en-US">
              <a:solidFill>
                <a:srgbClr val="000000"/>
              </a:solidFill>
              <a:latin typeface="Calibri" panose="020F0502020204030204"/>
              <a:cs typeface="Calibri" panose="020F0502020204030204"/>
            </a:endParaRPr>
          </a:p>
          <a:p>
            <a:endParaRPr lang="en-US"/>
          </a:p>
        </p:txBody>
      </p:sp>
      <p:sp>
        <p:nvSpPr>
          <p:cNvPr id="3" name="Title 1">
            <a:extLst>
              <a:ext uri="{FF2B5EF4-FFF2-40B4-BE49-F238E27FC236}">
                <a16:creationId xmlns:a16="http://schemas.microsoft.com/office/drawing/2014/main" id="{F986DEEB-5090-FA5C-4AE6-65B69EA8ECE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2698075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FBC538D5-6A39-53F8-AF97-E526DF9B188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6E2DAD2-B909-EF83-40B0-A619C43AD1B0}"/>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53BEBB14-A570-E3E9-8E78-209CAAE4CD7B}"/>
              </a:ext>
            </a:extLst>
          </p:cNvPr>
          <p:cNvSpPr>
            <a:spLocks noGrp="1"/>
          </p:cNvSpPr>
          <p:nvPr>
            <p:ph idx="4294967295"/>
          </p:nvPr>
        </p:nvSpPr>
        <p:spPr>
          <a:xfrm>
            <a:off x="770010" y="1379112"/>
            <a:ext cx="10451832" cy="5336361"/>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 Queries:</a:t>
            </a:r>
            <a:endParaRPr lang="en-US" sz="2200" dirty="0">
              <a:solidFill>
                <a:schemeClr val="accent3">
                  <a:lumMod val="25000"/>
                </a:schemeClr>
              </a:solidFill>
              <a:latin typeface="Abadi" panose="020B0604020104020204" pitchFamily="34" charset="0"/>
            </a:endParaRPr>
          </a:p>
          <a:p>
            <a:pPr lvl="1" indent="-342900">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Rank the count of landing outcomes (such as Failure (drone ship) or Success (ground pad)) between the date 2010-06-04 and 2017-03-20, in descending order:</a:t>
            </a:r>
            <a:br>
              <a:rPr lang="en-US" sz="1800" dirty="0">
                <a:solidFill>
                  <a:schemeClr val="accent3">
                    <a:lumMod val="25000"/>
                  </a:schemeClr>
                </a:solidFill>
                <a:ea typeface="+mn-lt"/>
                <a:cs typeface="+mn-lt"/>
              </a:rPr>
            </a:br>
            <a:r>
              <a:rPr lang="en-US" sz="1400" dirty="0">
                <a:solidFill>
                  <a:schemeClr val="bg1"/>
                </a:solidFill>
                <a:highlight>
                  <a:srgbClr val="808080"/>
                </a:highlight>
                <a:ea typeface="+mn-lt"/>
                <a:cs typeface="+mn-lt"/>
              </a:rPr>
              <a:t>SELECT </a:t>
            </a:r>
            <a:r>
              <a:rPr lang="en-US" sz="1400" dirty="0" err="1">
                <a:solidFill>
                  <a:schemeClr val="bg1"/>
                </a:solidFill>
                <a:highlight>
                  <a:srgbClr val="808080"/>
                </a:highlight>
                <a:ea typeface="+mn-lt"/>
                <a:cs typeface="+mn-lt"/>
              </a:rPr>
              <a:t>Landing_Outcome</a:t>
            </a:r>
            <a:r>
              <a:rPr lang="en-US" sz="1400" dirty="0">
                <a:solidFill>
                  <a:schemeClr val="bg1"/>
                </a:solidFill>
                <a:highlight>
                  <a:srgbClr val="808080"/>
                </a:highlight>
                <a:ea typeface="+mn-lt"/>
                <a:cs typeface="+mn-lt"/>
              </a:rPr>
              <a:t>, COUNT(*) AS </a:t>
            </a:r>
            <a:r>
              <a:rPr lang="en-US" sz="1400" dirty="0" err="1">
                <a:solidFill>
                  <a:schemeClr val="bg1"/>
                </a:solidFill>
                <a:highlight>
                  <a:srgbClr val="808080"/>
                </a:highlight>
                <a:ea typeface="+mn-lt"/>
                <a:cs typeface="+mn-lt"/>
              </a:rPr>
              <a:t>cnt</a:t>
            </a:r>
            <a:r>
              <a:rPr lang="en-US" sz="1400" dirty="0">
                <a:solidFill>
                  <a:schemeClr val="bg1"/>
                </a:solidFill>
                <a:highlight>
                  <a:srgbClr val="808080"/>
                </a:highlight>
                <a:ea typeface="+mn-lt"/>
                <a:cs typeface="+mn-lt"/>
              </a:rPr>
              <a:t> FROM SPACEXTABLE WHERE "Date" BETWEEN '2010-06-04' AND '2017-03-20' GROUP BY </a:t>
            </a:r>
            <a:r>
              <a:rPr lang="en-US" sz="1400" dirty="0" err="1">
                <a:solidFill>
                  <a:schemeClr val="bg1"/>
                </a:solidFill>
                <a:highlight>
                  <a:srgbClr val="808080"/>
                </a:highlight>
                <a:ea typeface="+mn-lt"/>
                <a:cs typeface="+mn-lt"/>
              </a:rPr>
              <a:t>Landing_Outcome</a:t>
            </a:r>
            <a:r>
              <a:rPr lang="en-US" sz="1400" dirty="0">
                <a:solidFill>
                  <a:schemeClr val="bg1"/>
                </a:solidFill>
                <a:highlight>
                  <a:srgbClr val="808080"/>
                </a:highlight>
                <a:ea typeface="+mn-lt"/>
                <a:cs typeface="+mn-lt"/>
              </a:rPr>
              <a:t> ORDER BY </a:t>
            </a:r>
            <a:r>
              <a:rPr lang="en-US" sz="1400" dirty="0" err="1">
                <a:solidFill>
                  <a:schemeClr val="bg1"/>
                </a:solidFill>
                <a:highlight>
                  <a:srgbClr val="808080"/>
                </a:highlight>
                <a:ea typeface="+mn-lt"/>
                <a:cs typeface="+mn-lt"/>
              </a:rPr>
              <a:t>cnt</a:t>
            </a:r>
            <a:r>
              <a:rPr lang="en-US" sz="1400" dirty="0">
                <a:solidFill>
                  <a:schemeClr val="bg1"/>
                </a:solidFill>
                <a:highlight>
                  <a:srgbClr val="808080"/>
                </a:highlight>
                <a:ea typeface="+mn-lt"/>
                <a:cs typeface="+mn-lt"/>
              </a:rPr>
              <a:t> DESC</a:t>
            </a:r>
            <a:endParaRPr lang="en-US" sz="1800" dirty="0">
              <a:solidFill>
                <a:schemeClr val="bg1"/>
              </a:solidFill>
              <a:highlight>
                <a:srgbClr val="808080"/>
              </a:highlight>
              <a:ea typeface="+mn-lt"/>
              <a:cs typeface="+mn-lt"/>
            </a:endParaRPr>
          </a:p>
          <a:p>
            <a:endParaRPr lang="en-US">
              <a:solidFill>
                <a:srgbClr val="000000"/>
              </a:solidFill>
              <a:latin typeface="Calibri" panose="020F0502020204030204"/>
              <a:cs typeface="Calibri" panose="020F0502020204030204"/>
            </a:endParaRPr>
          </a:p>
          <a:p>
            <a:pPr>
              <a:lnSpc>
                <a:spcPct val="100000"/>
              </a:lnSpc>
              <a:spcBef>
                <a:spcPts val="1400"/>
              </a:spcBef>
            </a:pPr>
            <a:r>
              <a:rPr lang="en-US" sz="2200" dirty="0">
                <a:solidFill>
                  <a:schemeClr val="accent3">
                    <a:lumMod val="25000"/>
                  </a:schemeClr>
                </a:solidFill>
                <a:cs typeface="Calibri"/>
              </a:rPr>
              <a:t>GitHub Repository URL:</a:t>
            </a:r>
          </a:p>
          <a:p>
            <a:pPr lvl="1">
              <a:lnSpc>
                <a:spcPct val="100000"/>
              </a:lnSpc>
              <a:spcBef>
                <a:spcPts val="1400"/>
              </a:spcBef>
            </a:pPr>
            <a:r>
              <a:rPr lang="en-US" sz="1800" dirty="0">
                <a:ea typeface="+mn-lt"/>
                <a:cs typeface="+mn-lt"/>
                <a:hlinkClick r:id="rId3"/>
              </a:rPr>
              <a:t>python-applied-data-science-capstone/jupyter-labs-eda-sql-coursera_sqllite.ipynb at master · hsnapps/python-applied-data-science-capstone (github.com)</a:t>
            </a:r>
            <a:endParaRPr lang="en-US" sz="1800">
              <a:ea typeface="+mn-lt"/>
              <a:cs typeface="+mn-lt"/>
              <a:hlinkClick r:id="rId3"/>
            </a:endParaRPr>
          </a:p>
          <a:p>
            <a:endParaRPr lang="en-US" dirty="0">
              <a:cs typeface="Calibri"/>
            </a:endParaRPr>
          </a:p>
          <a:p>
            <a:endParaRPr lang="en-US"/>
          </a:p>
        </p:txBody>
      </p:sp>
      <p:sp>
        <p:nvSpPr>
          <p:cNvPr id="3" name="Title 1">
            <a:extLst>
              <a:ext uri="{FF2B5EF4-FFF2-40B4-BE49-F238E27FC236}">
                <a16:creationId xmlns:a16="http://schemas.microsoft.com/office/drawing/2014/main" id="{423AAB17-7B17-7474-B4BF-F8610C7212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33504600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Map Objects Used:</a:t>
            </a: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latin typeface="Abadi"/>
              </a:rPr>
              <a:t>Markers (</a:t>
            </a:r>
            <a:r>
              <a:rPr lang="en-US" sz="1800" err="1">
                <a:solidFill>
                  <a:schemeClr val="accent3">
                    <a:lumMod val="25000"/>
                  </a:schemeClr>
                </a:solidFill>
                <a:latin typeface="Abadi"/>
              </a:rPr>
              <a:t>folium.map.Marker</a:t>
            </a:r>
            <a:r>
              <a:rPr lang="en-US" sz="1800" dirty="0">
                <a:solidFill>
                  <a:schemeClr val="accent3">
                    <a:lumMod val="25000"/>
                  </a:schemeClr>
                </a:solidFill>
                <a:latin typeface="Abadi"/>
              </a:rPr>
              <a:t>) on all launch sites: </a:t>
            </a:r>
            <a:r>
              <a:rPr lang="en-US" sz="1800" i="1" dirty="0">
                <a:solidFill>
                  <a:schemeClr val="tx1">
                    <a:lumMod val="65000"/>
                    <a:lumOff val="35000"/>
                  </a:schemeClr>
                </a:solidFill>
                <a:ea typeface="+mn-lt"/>
                <a:cs typeface="+mn-lt"/>
              </a:rPr>
              <a:t>To show the locations of launch stations on a map.</a:t>
            </a: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latin typeface="Abadi"/>
              </a:rPr>
              <a:t>Highlighting circles (</a:t>
            </a:r>
            <a:r>
              <a:rPr lang="en-US" sz="1800" dirty="0" err="1">
                <a:solidFill>
                  <a:schemeClr val="accent3">
                    <a:lumMod val="25000"/>
                  </a:schemeClr>
                </a:solidFill>
                <a:latin typeface="Abadi"/>
              </a:rPr>
              <a:t>folium.Circle</a:t>
            </a:r>
            <a:r>
              <a:rPr lang="en-US" sz="1800" dirty="0">
                <a:solidFill>
                  <a:schemeClr val="accent3">
                    <a:lumMod val="25000"/>
                  </a:schemeClr>
                </a:solidFill>
                <a:latin typeface="Abadi"/>
              </a:rPr>
              <a:t>): </a:t>
            </a:r>
            <a:r>
              <a:rPr lang="en-US" sz="1800" i="1" dirty="0">
                <a:solidFill>
                  <a:schemeClr val="tx1">
                    <a:lumMod val="65000"/>
                    <a:lumOff val="35000"/>
                  </a:schemeClr>
                </a:solidFill>
                <a:ea typeface="+mn-lt"/>
                <a:cs typeface="+mn-lt"/>
              </a:rPr>
              <a:t>To highlight launch locations.</a:t>
            </a: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latin typeface="Abadi"/>
              </a:rPr>
              <a:t>Markers on the success/failed launches for each site on the map: </a:t>
            </a:r>
            <a:r>
              <a:rPr lang="en-US" sz="1800" i="1" dirty="0">
                <a:solidFill>
                  <a:schemeClr val="tx1">
                    <a:lumMod val="65000"/>
                    <a:lumOff val="35000"/>
                  </a:schemeClr>
                </a:solidFill>
                <a:ea typeface="+mn-lt"/>
                <a:cs typeface="+mn-lt"/>
              </a:rPr>
              <a:t>To distinguish the success/failure launch sites.</a:t>
            </a: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latin typeface="Abadi"/>
              </a:rPr>
              <a:t>Distance lines (</a:t>
            </a:r>
            <a:r>
              <a:rPr lang="en-US" sz="1800" dirty="0" err="1">
                <a:solidFill>
                  <a:schemeClr val="accent3">
                    <a:lumMod val="25000"/>
                  </a:schemeClr>
                </a:solidFill>
                <a:latin typeface="Abadi"/>
              </a:rPr>
              <a:t>folium.PolyLine</a:t>
            </a:r>
            <a:r>
              <a:rPr lang="en-US" sz="1800" dirty="0">
                <a:solidFill>
                  <a:schemeClr val="accent3">
                    <a:lumMod val="25000"/>
                  </a:schemeClr>
                </a:solidFill>
                <a:latin typeface="Abadi"/>
              </a:rPr>
              <a:t>)</a:t>
            </a:r>
            <a:r>
              <a:rPr lang="en-US" sz="1800" dirty="0">
                <a:solidFill>
                  <a:schemeClr val="accent3">
                    <a:lumMod val="25000"/>
                  </a:schemeClr>
                </a:solidFill>
                <a:latin typeface="Abadi"/>
                <a:ea typeface="+mn-lt"/>
                <a:cs typeface="+mn-lt"/>
              </a:rPr>
              <a:t> between a launch site to its proximities: </a:t>
            </a:r>
            <a:r>
              <a:rPr lang="en-US" sz="1800" i="1" dirty="0">
                <a:solidFill>
                  <a:schemeClr val="tx1">
                    <a:lumMod val="65000"/>
                    <a:lumOff val="35000"/>
                  </a:schemeClr>
                </a:solidFill>
                <a:ea typeface="+mn-lt"/>
                <a:cs typeface="+mn-lt"/>
              </a:rPr>
              <a:t>To display the distance between the launch site and the nearest milestones.</a:t>
            </a:r>
          </a:p>
          <a:p>
            <a:pPr>
              <a:lnSpc>
                <a:spcPct val="100000"/>
              </a:lnSpc>
              <a:spcBef>
                <a:spcPts val="1400"/>
              </a:spcBef>
            </a:pPr>
            <a:r>
              <a:rPr lang="en-US" sz="2200" dirty="0">
                <a:solidFill>
                  <a:schemeClr val="accent3">
                    <a:lumMod val="25000"/>
                  </a:schemeClr>
                </a:solidFill>
                <a:latin typeface="Abadi"/>
              </a:rPr>
              <a:t>GitHub Repository URL:</a:t>
            </a:r>
          </a:p>
          <a:p>
            <a:pPr lvl="1">
              <a:lnSpc>
                <a:spcPct val="100000"/>
              </a:lnSpc>
              <a:spcBef>
                <a:spcPts val="1400"/>
              </a:spcBef>
            </a:pPr>
            <a:r>
              <a:rPr lang="en-US" sz="1800" dirty="0">
                <a:solidFill>
                  <a:srgbClr val="000000"/>
                </a:solidFill>
                <a:ea typeface="+mn-lt"/>
                <a:cs typeface="+mn-lt"/>
                <a:hlinkClick r:id="rId3"/>
              </a:rPr>
              <a:t>python-applied-data-science-capstone/lab_jupyter_launch_site_location.ipynb at master · hsnapps/python-applied-data-science-capstone (github.com)</a:t>
            </a:r>
            <a:endParaRPr lang="en-US" sz="1800">
              <a:solidFill>
                <a:srgbClr val="0563C1"/>
              </a:solidFill>
              <a:ea typeface="+mn-lt"/>
              <a:cs typeface="+mn-lt"/>
              <a:hlinkClick r:id="rId3"/>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Graphs and plots used in the Dashboard:</a:t>
            </a: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ea typeface="+mn-lt"/>
                <a:cs typeface="+mn-lt"/>
              </a:rPr>
              <a:t>Pie chart interacts with dropdown component:</a:t>
            </a:r>
          </a:p>
          <a:p>
            <a:pPr lvl="2">
              <a:lnSpc>
                <a:spcPct val="100000"/>
              </a:lnSpc>
              <a:spcBef>
                <a:spcPts val="1400"/>
              </a:spcBef>
              <a:buFont typeface="Wingdings" panose="020B0604020202020204" pitchFamily="34" charset="0"/>
              <a:buChar char="§"/>
            </a:pPr>
            <a:r>
              <a:rPr lang="en-US" sz="1400" dirty="0">
                <a:solidFill>
                  <a:schemeClr val="accent3">
                    <a:lumMod val="25000"/>
                  </a:schemeClr>
                </a:solidFill>
                <a:latin typeface="Calibri"/>
                <a:cs typeface="Calibri"/>
              </a:rPr>
              <a:t>The dropdown contains the selection list of "ALL" followed by launching sites.</a:t>
            </a:r>
          </a:p>
          <a:p>
            <a:pPr lvl="2">
              <a:lnSpc>
                <a:spcPct val="100000"/>
              </a:lnSpc>
              <a:spcBef>
                <a:spcPts val="1400"/>
              </a:spcBef>
              <a:buFont typeface="Wingdings" panose="020B0604020202020204" pitchFamily="34" charset="0"/>
              <a:buChar char="§"/>
            </a:pPr>
            <a:r>
              <a:rPr lang="en-US" sz="1400" dirty="0">
                <a:solidFill>
                  <a:schemeClr val="accent3">
                    <a:lumMod val="25000"/>
                  </a:schemeClr>
                </a:solidFill>
                <a:latin typeface="Calibri"/>
                <a:cs typeface="Calibri"/>
              </a:rPr>
              <a:t>When the user selects "ALL" the pie charts displays the total attempts of each site.</a:t>
            </a:r>
          </a:p>
          <a:p>
            <a:pPr lvl="2">
              <a:lnSpc>
                <a:spcPct val="100000"/>
              </a:lnSpc>
              <a:spcBef>
                <a:spcPts val="1400"/>
              </a:spcBef>
              <a:buFont typeface="Wingdings" panose="020B0604020202020204" pitchFamily="34" charset="0"/>
              <a:buChar char="§"/>
            </a:pPr>
            <a:r>
              <a:rPr lang="en-US" sz="1400" dirty="0">
                <a:solidFill>
                  <a:schemeClr val="accent3">
                    <a:lumMod val="25000"/>
                  </a:schemeClr>
                </a:solidFill>
                <a:latin typeface="Calibri"/>
                <a:cs typeface="Calibri"/>
              </a:rPr>
              <a:t>When the user selects a site name the pie chart displays the success/failure attempts of the site.</a:t>
            </a:r>
          </a:p>
          <a:p>
            <a:pPr lvl="1">
              <a:lnSpc>
                <a:spcPct val="100000"/>
              </a:lnSpc>
              <a:spcBef>
                <a:spcPts val="1400"/>
              </a:spcBef>
              <a:buFont typeface="Courier New" panose="020B0604020202020204" pitchFamily="34" charset="0"/>
              <a:buChar char="o"/>
            </a:pPr>
            <a:r>
              <a:rPr lang="en-US" sz="1800" dirty="0">
                <a:solidFill>
                  <a:schemeClr val="accent3">
                    <a:lumMod val="25000"/>
                  </a:schemeClr>
                </a:solidFill>
                <a:latin typeface="Calibri"/>
                <a:cs typeface="Calibri"/>
              </a:rPr>
              <a:t>Scatter chart displays the correlation between payload mass and launching attempts, interacts with range-slide component and dropdown component:</a:t>
            </a:r>
          </a:p>
          <a:p>
            <a:pPr lvl="2">
              <a:lnSpc>
                <a:spcPct val="100000"/>
              </a:lnSpc>
              <a:spcBef>
                <a:spcPts val="1400"/>
              </a:spcBef>
              <a:buFont typeface="Wingdings" panose="020B0604020202020204" pitchFamily="34" charset="0"/>
              <a:buChar char="§"/>
            </a:pPr>
            <a:r>
              <a:rPr lang="en-US" sz="1400" dirty="0">
                <a:solidFill>
                  <a:schemeClr val="accent3">
                    <a:lumMod val="25000"/>
                  </a:schemeClr>
                </a:solidFill>
                <a:latin typeface="Calibri"/>
                <a:cs typeface="Calibri"/>
              </a:rPr>
              <a:t>The user can specify the "</a:t>
            </a:r>
            <a:r>
              <a:rPr lang="en-US" sz="1400" i="1" dirty="0">
                <a:solidFill>
                  <a:schemeClr val="accent3">
                    <a:lumMod val="25000"/>
                  </a:schemeClr>
                </a:solidFill>
                <a:latin typeface="Calibri"/>
                <a:cs typeface="Calibri"/>
              </a:rPr>
              <a:t>Payload Range (Kg)</a:t>
            </a:r>
            <a:r>
              <a:rPr lang="en-US" sz="1400" dirty="0">
                <a:solidFill>
                  <a:schemeClr val="accent3">
                    <a:lumMod val="25000"/>
                  </a:schemeClr>
                </a:solidFill>
                <a:latin typeface="Calibri"/>
                <a:cs typeface="Calibri"/>
              </a:rPr>
              <a:t>" ranges from the range-slide.</a:t>
            </a:r>
          </a:p>
          <a:p>
            <a:pPr lvl="2">
              <a:lnSpc>
                <a:spcPct val="100000"/>
              </a:lnSpc>
              <a:spcBef>
                <a:spcPts val="1400"/>
              </a:spcBef>
              <a:buFont typeface="Wingdings" panose="020B0604020202020204" pitchFamily="34" charset="0"/>
              <a:buChar char="§"/>
            </a:pPr>
            <a:r>
              <a:rPr lang="en-US" sz="1400" dirty="0">
                <a:solidFill>
                  <a:schemeClr val="accent3">
                    <a:lumMod val="25000"/>
                  </a:schemeClr>
                </a:solidFill>
                <a:latin typeface="Calibri"/>
                <a:cs typeface="Calibri"/>
              </a:rPr>
              <a:t>If the dropdown value is "ALL", the chart displays correlation for all sites, </a:t>
            </a:r>
            <a:r>
              <a:rPr lang="en-US" sz="1400" dirty="0">
                <a:solidFill>
                  <a:schemeClr val="accent3">
                    <a:lumMod val="25000"/>
                  </a:schemeClr>
                </a:solidFill>
                <a:ea typeface="+mn-lt"/>
                <a:cs typeface="+mn-lt"/>
              </a:rPr>
              <a:t>otherwise </a:t>
            </a:r>
            <a:r>
              <a:rPr lang="en-US" sz="1400" dirty="0">
                <a:solidFill>
                  <a:schemeClr val="accent3">
                    <a:lumMod val="25000"/>
                  </a:schemeClr>
                </a:solidFill>
                <a:latin typeface="Calibri"/>
                <a:cs typeface="Calibri"/>
              </a:rPr>
              <a:t>it displays the correlation for the selects site.</a:t>
            </a:r>
          </a:p>
          <a:p>
            <a:pPr>
              <a:lnSpc>
                <a:spcPct val="100000"/>
              </a:lnSpc>
              <a:spcBef>
                <a:spcPts val="1400"/>
              </a:spcBef>
            </a:pPr>
            <a:r>
              <a:rPr lang="en-US" sz="2200" dirty="0">
                <a:solidFill>
                  <a:schemeClr val="accent3">
                    <a:lumMod val="25000"/>
                  </a:schemeClr>
                </a:solidFill>
                <a:latin typeface="Arial"/>
                <a:cs typeface="Arial"/>
              </a:rPr>
              <a:t>GitHub Repository URL:</a:t>
            </a:r>
          </a:p>
          <a:p>
            <a:pPr lvl="1">
              <a:lnSpc>
                <a:spcPct val="100000"/>
              </a:lnSpc>
              <a:spcBef>
                <a:spcPts val="1400"/>
              </a:spcBef>
            </a:pPr>
            <a:r>
              <a:rPr lang="en-US" sz="1800" dirty="0">
                <a:solidFill>
                  <a:srgbClr val="000000"/>
                </a:solidFill>
                <a:ea typeface="+mn-lt"/>
                <a:cs typeface="+mn-lt"/>
                <a:hlinkClick r:id="rId3"/>
              </a:rPr>
              <a:t>python-applied-data-science-capstone/spacex_dash_app.py at master · hsnapps/python-applied-data-science-capstone (github.com)</a:t>
            </a:r>
            <a:endParaRPr lang="en-US">
              <a:ea typeface="+mn-lt"/>
              <a:cs typeface="+mn-lt"/>
              <a:hlinkClick r:id="rId3"/>
            </a:endParaRP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25766" y="1509674"/>
            <a:ext cx="10628393" cy="4351338"/>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ea typeface="+mn-lt"/>
                <a:cs typeface="+mn-lt"/>
              </a:rPr>
              <a:t>Normalize the data for X and Y by using python libraries such as NumPy and scikit-learn.</a:t>
            </a:r>
          </a:p>
          <a:p>
            <a:pPr>
              <a:lnSpc>
                <a:spcPct val="100000"/>
              </a:lnSpc>
              <a:spcBef>
                <a:spcPts val="1400"/>
              </a:spcBef>
            </a:pPr>
            <a:r>
              <a:rPr lang="en-US" sz="2200" dirty="0">
                <a:solidFill>
                  <a:schemeClr val="accent3">
                    <a:lumMod val="25000"/>
                  </a:schemeClr>
                </a:solidFill>
                <a:ea typeface="+mn-lt"/>
                <a:cs typeface="+mn-lt"/>
              </a:rPr>
              <a:t>Split the training and testing samples using </a:t>
            </a:r>
            <a:r>
              <a:rPr lang="en-US" sz="2200" dirty="0" err="1">
                <a:solidFill>
                  <a:schemeClr val="accent3">
                    <a:lumMod val="25000"/>
                  </a:schemeClr>
                </a:solidFill>
                <a:ea typeface="+mn-lt"/>
                <a:cs typeface="+mn-lt"/>
              </a:rPr>
              <a:t>train_test_split</a:t>
            </a:r>
            <a:r>
              <a:rPr lang="en-US" sz="2200" dirty="0">
                <a:solidFill>
                  <a:schemeClr val="accent3">
                    <a:lumMod val="25000"/>
                  </a:schemeClr>
                </a:solidFill>
                <a:ea typeface="+mn-lt"/>
                <a:cs typeface="+mn-lt"/>
              </a:rPr>
              <a:t> from scikit-learn.</a:t>
            </a:r>
          </a:p>
          <a:p>
            <a:pPr>
              <a:lnSpc>
                <a:spcPct val="100000"/>
              </a:lnSpc>
              <a:spcBef>
                <a:spcPts val="1400"/>
              </a:spcBef>
            </a:pPr>
            <a:r>
              <a:rPr lang="en-US" sz="2200" dirty="0">
                <a:solidFill>
                  <a:schemeClr val="accent3">
                    <a:lumMod val="25000"/>
                  </a:schemeClr>
                </a:solidFill>
                <a:ea typeface="+mn-lt"/>
                <a:cs typeface="+mn-lt"/>
              </a:rPr>
              <a:t>Creating a logistic regression and </a:t>
            </a:r>
            <a:r>
              <a:rPr lang="en-US" sz="2200" dirty="0" err="1">
                <a:solidFill>
                  <a:schemeClr val="accent3">
                    <a:lumMod val="25000"/>
                  </a:schemeClr>
                </a:solidFill>
                <a:ea typeface="+mn-lt"/>
                <a:cs typeface="+mn-lt"/>
              </a:rPr>
              <a:t>GridSearchCV</a:t>
            </a:r>
            <a:r>
              <a:rPr lang="en-US" sz="2200" dirty="0">
                <a:solidFill>
                  <a:schemeClr val="accent3">
                    <a:lumMod val="25000"/>
                  </a:schemeClr>
                </a:solidFill>
                <a:ea typeface="+mn-lt"/>
                <a:cs typeface="+mn-lt"/>
              </a:rPr>
              <a:t> to perform hyperparameter tuning then calculating the accuracy.</a:t>
            </a:r>
            <a:endParaRPr lang="en-US" sz="2200" dirty="0">
              <a:solidFill>
                <a:schemeClr val="accent3">
                  <a:lumMod val="25000"/>
                </a:schemeClr>
              </a:solidFill>
              <a:latin typeface="Calibri"/>
              <a:cs typeface="Calibri"/>
            </a:endParaRPr>
          </a:p>
          <a:p>
            <a:pPr>
              <a:lnSpc>
                <a:spcPct val="100000"/>
              </a:lnSpc>
              <a:spcBef>
                <a:spcPts val="1400"/>
              </a:spcBef>
            </a:pPr>
            <a:r>
              <a:rPr lang="en-US" sz="2200" dirty="0">
                <a:solidFill>
                  <a:schemeClr val="accent3">
                    <a:lumMod val="25000"/>
                  </a:schemeClr>
                </a:solidFill>
                <a:ea typeface="+mn-lt"/>
                <a:cs typeface="+mn-lt"/>
              </a:rPr>
              <a:t>Creating SVM object and </a:t>
            </a:r>
            <a:r>
              <a:rPr lang="en-US" sz="2200" err="1">
                <a:solidFill>
                  <a:schemeClr val="accent3">
                    <a:lumMod val="25000"/>
                  </a:schemeClr>
                </a:solidFill>
                <a:ea typeface="+mn-lt"/>
                <a:cs typeface="+mn-lt"/>
              </a:rPr>
              <a:t>GridSearchCV</a:t>
            </a:r>
            <a:r>
              <a:rPr lang="en-US" sz="2200" dirty="0">
                <a:solidFill>
                  <a:schemeClr val="accent3">
                    <a:lumMod val="25000"/>
                  </a:schemeClr>
                </a:solidFill>
                <a:ea typeface="+mn-lt"/>
                <a:cs typeface="+mn-lt"/>
              </a:rPr>
              <a:t> object to find the best parameters from the dictionary parameters then calculating the accuracy.</a:t>
            </a:r>
          </a:p>
          <a:p>
            <a:pPr>
              <a:lnSpc>
                <a:spcPct val="100000"/>
              </a:lnSpc>
              <a:spcBef>
                <a:spcPts val="1400"/>
              </a:spcBef>
            </a:pPr>
            <a:r>
              <a:rPr lang="en-US" sz="2200" dirty="0">
                <a:solidFill>
                  <a:schemeClr val="accent3">
                    <a:lumMod val="25000"/>
                  </a:schemeClr>
                </a:solidFill>
                <a:ea typeface="+mn-lt"/>
                <a:cs typeface="+mn-lt"/>
              </a:rPr>
              <a:t>Creating a decision tree classifier object and </a:t>
            </a:r>
            <a:r>
              <a:rPr lang="en-US" sz="2200" err="1">
                <a:solidFill>
                  <a:schemeClr val="accent3">
                    <a:lumMod val="25000"/>
                  </a:schemeClr>
                </a:solidFill>
                <a:ea typeface="+mn-lt"/>
                <a:cs typeface="+mn-lt"/>
              </a:rPr>
              <a:t>GridSearchCV</a:t>
            </a:r>
            <a:r>
              <a:rPr lang="en-US" sz="2200" dirty="0">
                <a:solidFill>
                  <a:schemeClr val="accent3">
                    <a:lumMod val="25000"/>
                  </a:schemeClr>
                </a:solidFill>
                <a:ea typeface="+mn-lt"/>
                <a:cs typeface="+mn-lt"/>
              </a:rPr>
              <a:t> object to </a:t>
            </a:r>
            <a:r>
              <a:rPr lang="en-US" sz="2200" err="1">
                <a:solidFill>
                  <a:schemeClr val="accent3">
                    <a:lumMod val="25000"/>
                  </a:schemeClr>
                </a:solidFill>
                <a:ea typeface="+mn-lt"/>
                <a:cs typeface="+mn-lt"/>
              </a:rPr>
              <a:t>to</a:t>
            </a:r>
            <a:r>
              <a:rPr lang="en-US" sz="2200" dirty="0">
                <a:solidFill>
                  <a:schemeClr val="accent3">
                    <a:lumMod val="25000"/>
                  </a:schemeClr>
                </a:solidFill>
                <a:ea typeface="+mn-lt"/>
                <a:cs typeface="+mn-lt"/>
              </a:rPr>
              <a:t> find the best parameters from the dictionary parameters then calculating the accuracy.</a:t>
            </a:r>
            <a:endParaRPr lang="en-US" sz="2200" dirty="0">
              <a:solidFill>
                <a:schemeClr val="accent3">
                  <a:lumMod val="25000"/>
                </a:schemeClr>
              </a:solidFill>
              <a:latin typeface="Calibri"/>
              <a:cs typeface="Calibri"/>
            </a:endParaRPr>
          </a:p>
          <a:p>
            <a:pPr>
              <a:lnSpc>
                <a:spcPct val="100000"/>
              </a:lnSpc>
              <a:spcBef>
                <a:spcPts val="1400"/>
              </a:spcBef>
            </a:pPr>
            <a:r>
              <a:rPr lang="en-US" sz="2200" dirty="0">
                <a:solidFill>
                  <a:schemeClr val="accent3">
                    <a:lumMod val="25000"/>
                  </a:schemeClr>
                </a:solidFill>
                <a:ea typeface="+mn-lt"/>
                <a:cs typeface="+mn-lt"/>
              </a:rPr>
              <a:t>Create a KNN object and </a:t>
            </a:r>
            <a:r>
              <a:rPr lang="en-US" sz="2200" err="1">
                <a:solidFill>
                  <a:schemeClr val="accent3">
                    <a:lumMod val="25000"/>
                  </a:schemeClr>
                </a:solidFill>
                <a:ea typeface="+mn-lt"/>
                <a:cs typeface="+mn-lt"/>
              </a:rPr>
              <a:t>GridSearchCV</a:t>
            </a:r>
            <a:r>
              <a:rPr lang="en-US" sz="2200" dirty="0">
                <a:solidFill>
                  <a:schemeClr val="accent3">
                    <a:lumMod val="25000"/>
                  </a:schemeClr>
                </a:solidFill>
                <a:ea typeface="+mn-lt"/>
                <a:cs typeface="+mn-lt"/>
              </a:rPr>
              <a:t> object to find the best parameters from the dictionary parameters then calculating the accuracy. </a:t>
            </a:r>
          </a:p>
          <a:p>
            <a:pPr>
              <a:lnSpc>
                <a:spcPct val="100000"/>
              </a:lnSpc>
              <a:spcBef>
                <a:spcPts val="1400"/>
              </a:spcBef>
            </a:pPr>
            <a:r>
              <a:rPr lang="en-US" sz="2200" dirty="0">
                <a:solidFill>
                  <a:schemeClr val="accent3">
                    <a:lumMod val="25000"/>
                  </a:schemeClr>
                </a:solidFill>
                <a:ea typeface="+mn-lt"/>
                <a:cs typeface="+mn-lt"/>
              </a:rPr>
              <a:t>Finding the method performs best</a:t>
            </a:r>
            <a:endParaRPr lang="en-US" sz="2200" dirty="0">
              <a:solidFill>
                <a:schemeClr val="accent3">
                  <a:lumMod val="25000"/>
                </a:schemeClr>
              </a:solidFill>
              <a:latin typeface="Calibri"/>
              <a:cs typeface="Calibri"/>
            </a:endParaRPr>
          </a:p>
          <a:p>
            <a:pPr>
              <a:lnSpc>
                <a:spcPct val="100000"/>
              </a:lnSpc>
              <a:spcBef>
                <a:spcPts val="1400"/>
              </a:spcBef>
            </a:pPr>
            <a:endParaRPr lang="en-US" sz="2200" dirty="0">
              <a:solidFill>
                <a:srgbClr val="292929"/>
              </a:solidFill>
              <a:latin typeface="Calibri"/>
              <a:cs typeface="Calibri"/>
            </a:endParaRPr>
          </a:p>
          <a:p>
            <a:endParaRPr lang="en-US" sz="2200">
              <a:solidFill>
                <a:srgbClr val="292929"/>
              </a:solidFill>
              <a:latin typeface="Abadi" panose="020B0604020104020204" pitchFamily="34" charset="0"/>
              <a:cs typeface="Calibri"/>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460938"/>
            <a:ext cx="10444486" cy="37732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2100" dirty="0">
                <a:solidFill>
                  <a:schemeClr val="bg2">
                    <a:lumMod val="50000"/>
                  </a:schemeClr>
                </a:solidFill>
                <a:latin typeface="+mn-lt"/>
                <a:ea typeface="+mn-lt"/>
                <a:cs typeface="+mn-lt"/>
              </a:rPr>
              <a:t>Different launch sites have different success rates.</a:t>
            </a:r>
          </a:p>
          <a:p>
            <a:pPr lvl="1">
              <a:lnSpc>
                <a:spcPct val="100000"/>
              </a:lnSpc>
              <a:spcBef>
                <a:spcPts val="1400"/>
              </a:spcBef>
            </a:pPr>
            <a:r>
              <a:rPr lang="en-US" sz="2100" dirty="0">
                <a:solidFill>
                  <a:schemeClr val="bg2">
                    <a:lumMod val="50000"/>
                  </a:schemeClr>
                </a:solidFill>
                <a:latin typeface="+mn-lt"/>
                <a:ea typeface="+mn-lt"/>
                <a:cs typeface="+mn-lt"/>
              </a:rPr>
              <a:t>Success rate since 2013 has improved.</a:t>
            </a:r>
          </a:p>
          <a:p>
            <a:pPr lvl="1">
              <a:lnSpc>
                <a:spcPct val="100000"/>
              </a:lnSpc>
              <a:spcBef>
                <a:spcPts val="1400"/>
              </a:spcBef>
            </a:pPr>
            <a:r>
              <a:rPr lang="en-US" sz="2100" dirty="0">
                <a:solidFill>
                  <a:schemeClr val="bg2">
                    <a:lumMod val="50000"/>
                  </a:schemeClr>
                </a:solidFill>
                <a:latin typeface="+mn-lt"/>
                <a:ea typeface="+mn-lt"/>
                <a:cs typeface="+mn-lt"/>
              </a:rPr>
              <a:t>CCAFS LC-40 has a success rate of 60%, while KSC LC-39A and VAFB SLC 4E have a success rate of around 77%.</a:t>
            </a:r>
          </a:p>
          <a:p>
            <a:pPr lvl="1">
              <a:lnSpc>
                <a:spcPct val="100000"/>
              </a:lnSpc>
              <a:spcBef>
                <a:spcPts val="1400"/>
              </a:spcBef>
            </a:pPr>
            <a:r>
              <a:rPr lang="en-US" sz="2100" dirty="0">
                <a:solidFill>
                  <a:schemeClr val="bg2">
                    <a:lumMod val="50000"/>
                  </a:schemeClr>
                </a:solidFill>
                <a:latin typeface="+mn-lt"/>
                <a:ea typeface="+mn-lt"/>
                <a:cs typeface="+mn-lt"/>
              </a:rPr>
              <a:t>If the mass is above 10,000 kg the success rate of CCAFS LC-40 is 100%.</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 </a:t>
            </a:r>
            <a:r>
              <a:rPr lang="en-US" sz="1800" dirty="0">
                <a:solidFill>
                  <a:schemeClr val="accent3">
                    <a:lumMod val="25000"/>
                  </a:schemeClr>
                </a:solidFill>
                <a:latin typeface="Abadi" panose="020B0604020104020204" pitchFamily="34" charset="0"/>
              </a:rPr>
              <a:t>(</a:t>
            </a:r>
            <a:r>
              <a:rPr lang="en-US" sz="1400" dirty="0">
                <a:sym typeface="Wingdings 2" panose="05020102010507070707" pitchFamily="18" charset="2"/>
              </a:rPr>
              <a:t> The best accuracy</a:t>
            </a:r>
            <a:r>
              <a:rPr lang="en-US" sz="1800" dirty="0">
                <a:solidFill>
                  <a:schemeClr val="accent3">
                    <a:lumMod val="25000"/>
                  </a:schemeClr>
                </a:solidFill>
                <a:latin typeface="Abadi" panose="020B0604020104020204" pitchFamily="34" charset="0"/>
              </a:rPr>
              <a:t>)</a:t>
            </a:r>
            <a:r>
              <a:rPr lang="en-US" sz="2200" dirty="0">
                <a:solidFill>
                  <a:schemeClr val="accent3">
                    <a:lumMod val="25000"/>
                  </a:schemeClr>
                </a:solidFill>
                <a:latin typeface="Abadi" panose="020B0604020104020204" pitchFamily="34" charset="0"/>
              </a:rPr>
              <a:t>:</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graphicFrame>
        <p:nvGraphicFramePr>
          <p:cNvPr id="2" name="Table 1">
            <a:extLst>
              <a:ext uri="{FF2B5EF4-FFF2-40B4-BE49-F238E27FC236}">
                <a16:creationId xmlns:a16="http://schemas.microsoft.com/office/drawing/2014/main" id="{A61C64CD-608D-9864-2AFE-6BF86C8F0C74}"/>
              </a:ext>
            </a:extLst>
          </p:cNvPr>
          <p:cNvGraphicFramePr>
            <a:graphicFrameLocks noGrp="1"/>
          </p:cNvGraphicFramePr>
          <p:nvPr>
            <p:extLst>
              <p:ext uri="{D42A27DB-BD31-4B8C-83A1-F6EECF244321}">
                <p14:modId xmlns:p14="http://schemas.microsoft.com/office/powerpoint/2010/main" val="890966234"/>
              </p:ext>
            </p:extLst>
          </p:nvPr>
        </p:nvGraphicFramePr>
        <p:xfrm>
          <a:off x="2032000" y="4743032"/>
          <a:ext cx="8128000" cy="18542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140700827"/>
                    </a:ext>
                  </a:extLst>
                </a:gridCol>
                <a:gridCol w="4064000">
                  <a:extLst>
                    <a:ext uri="{9D8B030D-6E8A-4147-A177-3AD203B41FA5}">
                      <a16:colId xmlns:a16="http://schemas.microsoft.com/office/drawing/2014/main" val="725434037"/>
                    </a:ext>
                  </a:extLst>
                </a:gridCol>
              </a:tblGrid>
              <a:tr h="370840">
                <a:tc>
                  <a:txBody>
                    <a:bodyPr/>
                    <a:lstStyle/>
                    <a:p>
                      <a:pPr algn="ctr"/>
                      <a:r>
                        <a:rPr lang="en-US" dirty="0"/>
                        <a:t>Model</a:t>
                      </a:r>
                    </a:p>
                  </a:txBody>
                  <a:tcPr/>
                </a:tc>
                <a:tc>
                  <a:txBody>
                    <a:bodyPr/>
                    <a:lstStyle/>
                    <a:p>
                      <a:pPr algn="ctr"/>
                      <a:r>
                        <a:rPr lang="en-US" dirty="0"/>
                        <a:t>Accuracy</a:t>
                      </a:r>
                    </a:p>
                  </a:txBody>
                  <a:tcPr/>
                </a:tc>
                <a:extLst>
                  <a:ext uri="{0D108BD9-81ED-4DB2-BD59-A6C34878D82A}">
                    <a16:rowId xmlns:a16="http://schemas.microsoft.com/office/drawing/2014/main" val="954649353"/>
                  </a:ext>
                </a:extLst>
              </a:tr>
              <a:tr h="370840">
                <a:tc>
                  <a:txBody>
                    <a:bodyPr/>
                    <a:lstStyle/>
                    <a:p>
                      <a:r>
                        <a:rPr lang="en-US" dirty="0"/>
                        <a:t>Logistic Regression</a:t>
                      </a:r>
                    </a:p>
                  </a:txBody>
                  <a:tcPr/>
                </a:tc>
                <a:tc>
                  <a:txBody>
                    <a:bodyPr/>
                    <a:lstStyle/>
                    <a:p>
                      <a:pPr algn="ctr"/>
                      <a:r>
                        <a:rPr lang="en-US" dirty="0"/>
                        <a:t>0.8464285714285713</a:t>
                      </a:r>
                    </a:p>
                  </a:txBody>
                  <a:tcPr/>
                </a:tc>
                <a:extLst>
                  <a:ext uri="{0D108BD9-81ED-4DB2-BD59-A6C34878D82A}">
                    <a16:rowId xmlns:a16="http://schemas.microsoft.com/office/drawing/2014/main" val="1646733104"/>
                  </a:ext>
                </a:extLst>
              </a:tr>
              <a:tr h="370840">
                <a:tc>
                  <a:txBody>
                    <a:bodyPr/>
                    <a:lstStyle/>
                    <a:p>
                      <a:r>
                        <a:rPr lang="en-US" dirty="0"/>
                        <a:t>Support Vector Machine</a:t>
                      </a:r>
                    </a:p>
                  </a:txBody>
                  <a:tcPr/>
                </a:tc>
                <a:tc>
                  <a:txBody>
                    <a:bodyPr/>
                    <a:lstStyle/>
                    <a:p>
                      <a:pPr algn="ctr"/>
                      <a:r>
                        <a:rPr lang="en-US" dirty="0"/>
                        <a:t>0.8732142857142856</a:t>
                      </a:r>
                    </a:p>
                  </a:txBody>
                  <a:tcPr/>
                </a:tc>
                <a:extLst>
                  <a:ext uri="{0D108BD9-81ED-4DB2-BD59-A6C34878D82A}">
                    <a16:rowId xmlns:a16="http://schemas.microsoft.com/office/drawing/2014/main" val="2800569225"/>
                  </a:ext>
                </a:extLst>
              </a:tr>
              <a:tr h="370840">
                <a:tc>
                  <a:txBody>
                    <a:bodyPr/>
                    <a:lstStyle/>
                    <a:p>
                      <a:r>
                        <a:rPr lang="en-US" dirty="0"/>
                        <a:t>K-Nearest Neighbors</a:t>
                      </a:r>
                    </a:p>
                  </a:txBody>
                  <a:tcPr/>
                </a:tc>
                <a:tc>
                  <a:txBody>
                    <a:bodyPr/>
                    <a:lstStyle/>
                    <a:p>
                      <a:pPr algn="ctr"/>
                      <a:r>
                        <a:rPr lang="en-US" dirty="0"/>
                        <a:t>0.8482142857142858</a:t>
                      </a:r>
                    </a:p>
                  </a:txBody>
                  <a:tcPr/>
                </a:tc>
                <a:extLst>
                  <a:ext uri="{0D108BD9-81ED-4DB2-BD59-A6C34878D82A}">
                    <a16:rowId xmlns:a16="http://schemas.microsoft.com/office/drawing/2014/main" val="3881453741"/>
                  </a:ext>
                </a:extLst>
              </a:tr>
              <a:tr h="370840">
                <a:tc>
                  <a:txBody>
                    <a:bodyPr/>
                    <a:lstStyle/>
                    <a:p>
                      <a:r>
                        <a:rPr lang="en-US" dirty="0"/>
                        <a:t>Decision Tree Accuracy </a:t>
                      </a:r>
                      <a:r>
                        <a:rPr lang="en-US" dirty="0">
                          <a:sym typeface="Wingdings 2" panose="05020102010507070707" pitchFamily="18" charset="2"/>
                        </a:rPr>
                        <a:t></a:t>
                      </a:r>
                      <a:endParaRPr lang="en-US" dirty="0"/>
                    </a:p>
                  </a:txBody>
                  <a:tcPr/>
                </a:tc>
                <a:tc>
                  <a:txBody>
                    <a:bodyPr/>
                    <a:lstStyle/>
                    <a:p>
                      <a:pPr algn="ctr"/>
                      <a:r>
                        <a:rPr lang="en-US" dirty="0"/>
                        <a:t>0.8482142857142856</a:t>
                      </a:r>
                    </a:p>
                  </a:txBody>
                  <a:tcPr/>
                </a:tc>
                <a:extLst>
                  <a:ext uri="{0D108BD9-81ED-4DB2-BD59-A6C34878D82A}">
                    <a16:rowId xmlns:a16="http://schemas.microsoft.com/office/drawing/2014/main" val="2836128748"/>
                  </a:ext>
                </a:extLst>
              </a:tr>
            </a:tbl>
          </a:graphicData>
        </a:graphic>
      </p:graphicFrame>
    </p:spTree>
    <p:extLst>
      <p:ext uri="{BB962C8B-B14F-4D97-AF65-F5344CB8AC3E}">
        <p14:creationId xmlns:p14="http://schemas.microsoft.com/office/powerpoint/2010/main" val="321008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85681" y="1625616"/>
            <a:ext cx="10420638" cy="549050"/>
          </a:xfrm>
          <a:prstGeom prst="rect">
            <a:avLst/>
          </a:prstGeom>
        </p:spPr>
        <p:txBody>
          <a:bodyPr>
            <a:normAutofit/>
          </a:bodyPr>
          <a:lstStyle/>
          <a:p>
            <a:pPr>
              <a:lnSpc>
                <a:spcPct val="100000"/>
              </a:lnSpc>
              <a:spcBef>
                <a:spcPts val="1400"/>
              </a:spcBef>
            </a:pPr>
            <a:r>
              <a:rPr kumimoji="0" lang="en-US" sz="20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Success rate increases in the late flights.</a:t>
            </a:r>
            <a:endParaRPr lang="en-US" sz="20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DFC404F8-21D3-D090-CA82-504207DDC1FC}"/>
              </a:ext>
            </a:extLst>
          </p:cNvPr>
          <p:cNvPicPr>
            <a:picLocks noChangeAspect="1"/>
          </p:cNvPicPr>
          <p:nvPr/>
        </p:nvPicPr>
        <p:blipFill>
          <a:blip r:embed="rId3"/>
          <a:stretch>
            <a:fillRect/>
          </a:stretch>
        </p:blipFill>
        <p:spPr>
          <a:xfrm>
            <a:off x="2010287" y="2174666"/>
            <a:ext cx="7829091" cy="367685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3730"/>
            <a:ext cx="10687961" cy="549048"/>
          </a:xfrm>
          <a:prstGeom prst="rect">
            <a:avLst/>
          </a:prstGeom>
        </p:spPr>
        <p:txBody>
          <a:bodyPr>
            <a:normAutofit/>
          </a:bodyPr>
          <a:lstStyle/>
          <a:p>
            <a:pPr marL="228600" marR="0" lvl="0" indent="-228600" algn="l" defTabSz="914400" rtl="0" eaLnBrk="1" fontAlgn="auto" latinLnBrk="0" hangingPunct="1">
              <a:lnSpc>
                <a:spcPct val="100000"/>
              </a:lnSpc>
              <a:spcBef>
                <a:spcPts val="14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If the mass is above 10,000 kg the success rate of CCAFS LC-40 is 100%.</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B726E876-FDCE-1FA9-1E9E-CB81F657187E}"/>
              </a:ext>
            </a:extLst>
          </p:cNvPr>
          <p:cNvPicPr>
            <a:picLocks noChangeAspect="1"/>
          </p:cNvPicPr>
          <p:nvPr/>
        </p:nvPicPr>
        <p:blipFill>
          <a:blip r:embed="rId3"/>
          <a:stretch>
            <a:fillRect/>
          </a:stretch>
        </p:blipFill>
        <p:spPr>
          <a:xfrm>
            <a:off x="1667396" y="2130746"/>
            <a:ext cx="8720830" cy="409564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93343"/>
            <a:ext cx="10515600" cy="54905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Orbits ES-L1, GEO, HEO and SSO have the best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8" name="Picture 7">
            <a:extLst>
              <a:ext uri="{FF2B5EF4-FFF2-40B4-BE49-F238E27FC236}">
                <a16:creationId xmlns:a16="http://schemas.microsoft.com/office/drawing/2014/main" id="{BBB8F768-532F-D14B-44E1-7A4D69752991}"/>
              </a:ext>
            </a:extLst>
          </p:cNvPr>
          <p:cNvPicPr>
            <a:picLocks noChangeAspect="1"/>
          </p:cNvPicPr>
          <p:nvPr/>
        </p:nvPicPr>
        <p:blipFill>
          <a:blip r:embed="rId3"/>
          <a:stretch>
            <a:fillRect/>
          </a:stretch>
        </p:blipFill>
        <p:spPr>
          <a:xfrm>
            <a:off x="2805348" y="2330838"/>
            <a:ext cx="5909424" cy="398851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60802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LEO orbit the Success appears related to the number of flights.</a:t>
            </a:r>
          </a:p>
          <a:p>
            <a:pPr>
              <a:lnSpc>
                <a:spcPct val="100000"/>
              </a:lnSpc>
              <a:spcBef>
                <a:spcPts val="1400"/>
              </a:spcBef>
            </a:pPr>
            <a:r>
              <a:rPr lang="en-US" sz="2200" dirty="0">
                <a:solidFill>
                  <a:schemeClr val="accent3">
                    <a:lumMod val="25000"/>
                  </a:schemeClr>
                </a:solidFill>
                <a:latin typeface="Abadi" panose="020B0604020104020204" pitchFamily="34" charset="0"/>
              </a:rPr>
              <a:t>No clear relationship between flight number when in GTO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9765C393-B760-5530-60E4-329543D78902}"/>
              </a:ext>
            </a:extLst>
          </p:cNvPr>
          <p:cNvPicPr>
            <a:picLocks noChangeAspect="1"/>
          </p:cNvPicPr>
          <p:nvPr/>
        </p:nvPicPr>
        <p:blipFill>
          <a:blip r:embed="rId3"/>
          <a:stretch>
            <a:fillRect/>
          </a:stretch>
        </p:blipFill>
        <p:spPr>
          <a:xfrm>
            <a:off x="5124908" y="1435490"/>
            <a:ext cx="6160703" cy="424229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With heavy payloads the successful landing or positive landing rate are more for </a:t>
            </a:r>
            <a:r>
              <a:rPr lang="en-US" sz="2200" dirty="0" err="1">
                <a:solidFill>
                  <a:schemeClr val="accent3">
                    <a:lumMod val="25000"/>
                  </a:schemeClr>
                </a:solidFill>
                <a:latin typeface="Abadi" panose="020B0604020104020204" pitchFamily="34" charset="0"/>
              </a:rPr>
              <a:t>Polar,LEO</a:t>
            </a:r>
            <a:r>
              <a:rPr lang="en-US" sz="2200" dirty="0">
                <a:solidFill>
                  <a:schemeClr val="accent3">
                    <a:lumMod val="25000"/>
                  </a:schemeClr>
                </a:solidFill>
                <a:latin typeface="Abadi" panose="020B0604020104020204" pitchFamily="34" charset="0"/>
              </a:rPr>
              <a:t> and ISS. </a:t>
            </a:r>
          </a:p>
          <a:p>
            <a:pPr>
              <a:lnSpc>
                <a:spcPct val="100000"/>
              </a:lnSpc>
              <a:spcBef>
                <a:spcPts val="1400"/>
              </a:spcBef>
            </a:pPr>
            <a:r>
              <a:rPr lang="en-US" sz="2200" dirty="0">
                <a:solidFill>
                  <a:schemeClr val="accent3">
                    <a:lumMod val="25000"/>
                  </a:schemeClr>
                </a:solidFill>
                <a:latin typeface="Abadi" panose="020B0604020104020204" pitchFamily="34" charset="0"/>
              </a:rPr>
              <a:t>We cannot distinguish this well as both positive landing rate and negative landing(unsuccessful mission) are both there here.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50F67D4F-471B-9D11-CDBB-A42DFBAFAED8}"/>
              </a:ext>
            </a:extLst>
          </p:cNvPr>
          <p:cNvPicPr>
            <a:picLocks noChangeAspect="1"/>
          </p:cNvPicPr>
          <p:nvPr/>
        </p:nvPicPr>
        <p:blipFill>
          <a:blip r:embed="rId3"/>
          <a:stretch>
            <a:fillRect/>
          </a:stretch>
        </p:blipFill>
        <p:spPr>
          <a:xfrm>
            <a:off x="4979933" y="1650842"/>
            <a:ext cx="6305678" cy="4333608"/>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success rate since 2013 kept increasing till 2017 (stable in 2014) and after 2015 it started increasing.</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09A8C139-8F9D-A568-D983-E88530AC5980}"/>
              </a:ext>
            </a:extLst>
          </p:cNvPr>
          <p:cNvPicPr>
            <a:picLocks noChangeAspect="1"/>
          </p:cNvPicPr>
          <p:nvPr/>
        </p:nvPicPr>
        <p:blipFill>
          <a:blip r:embed="rId3"/>
          <a:stretch>
            <a:fillRect/>
          </a:stretch>
        </p:blipFill>
        <p:spPr>
          <a:xfrm>
            <a:off x="4751114" y="1530405"/>
            <a:ext cx="6379341" cy="446745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611287" cy="160337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None/>
            </a:pPr>
            <a:r>
              <a:rPr lang="en-US" sz="2200" dirty="0">
                <a:solidFill>
                  <a:schemeClr val="accent3">
                    <a:lumMod val="25000"/>
                  </a:schemeClr>
                </a:solidFill>
                <a:latin typeface="+mj-lt"/>
              </a:rPr>
              <a:t>SELECT DISTINCT Launch_Site FROM SPACEXTABLE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Content Placeholder 4">
            <a:extLst>
              <a:ext uri="{FF2B5EF4-FFF2-40B4-BE49-F238E27FC236}">
                <a16:creationId xmlns:a16="http://schemas.microsoft.com/office/drawing/2014/main" id="{FB25044F-32D4-8F94-FAC5-F47A76119824}"/>
              </a:ext>
            </a:extLst>
          </p:cNvPr>
          <p:cNvSpPr txBox="1">
            <a:spLocks/>
          </p:cNvSpPr>
          <p:nvPr/>
        </p:nvSpPr>
        <p:spPr>
          <a:xfrm>
            <a:off x="6409128" y="1825625"/>
            <a:ext cx="4611287"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graphicFrame>
        <p:nvGraphicFramePr>
          <p:cNvPr id="9" name="Table 8">
            <a:extLst>
              <a:ext uri="{FF2B5EF4-FFF2-40B4-BE49-F238E27FC236}">
                <a16:creationId xmlns:a16="http://schemas.microsoft.com/office/drawing/2014/main" id="{3DC51AA9-1F21-2E8A-CD95-FF2AC30AB5DA}"/>
              </a:ext>
            </a:extLst>
          </p:cNvPr>
          <p:cNvGraphicFramePr>
            <a:graphicFrameLocks noGrp="1"/>
          </p:cNvGraphicFramePr>
          <p:nvPr>
            <p:extLst>
              <p:ext uri="{D42A27DB-BD31-4B8C-83A1-F6EECF244321}">
                <p14:modId xmlns:p14="http://schemas.microsoft.com/office/powerpoint/2010/main" val="4042710110"/>
              </p:ext>
            </p:extLst>
          </p:nvPr>
        </p:nvGraphicFramePr>
        <p:xfrm>
          <a:off x="6782676" y="2501899"/>
          <a:ext cx="2455918" cy="2574595"/>
        </p:xfrm>
        <a:graphic>
          <a:graphicData uri="http://schemas.openxmlformats.org/drawingml/2006/table">
            <a:tbl>
              <a:tblPr firstRow="1" bandRow="1">
                <a:tableStyleId>{073A0DAA-6AF3-43AB-8588-CEC1D06C72B9}</a:tableStyleId>
              </a:tblPr>
              <a:tblGrid>
                <a:gridCol w="2455918">
                  <a:extLst>
                    <a:ext uri="{9D8B030D-6E8A-4147-A177-3AD203B41FA5}">
                      <a16:colId xmlns:a16="http://schemas.microsoft.com/office/drawing/2014/main" val="1591450083"/>
                    </a:ext>
                  </a:extLst>
                </a:gridCol>
              </a:tblGrid>
              <a:tr h="514919">
                <a:tc>
                  <a:txBody>
                    <a:bodyPr/>
                    <a:lstStyle/>
                    <a:p>
                      <a:pPr>
                        <a:lnSpc>
                          <a:spcPct val="107000"/>
                        </a:lnSpc>
                        <a:spcAft>
                          <a:spcPts val="800"/>
                        </a:spcAft>
                      </a:pPr>
                      <a:r>
                        <a:rPr lang="en-US" sz="2400" kern="100" dirty="0">
                          <a:solidFill>
                            <a:schemeClr val="bg1"/>
                          </a:solidFill>
                          <a:effectLst/>
                        </a:rPr>
                        <a:t>Launch_Site</a:t>
                      </a:r>
                      <a:endParaRPr lang="en-US" sz="24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146182927"/>
                  </a:ext>
                </a:extLst>
              </a:tr>
              <a:tr h="514919">
                <a:tc>
                  <a:txBody>
                    <a:bodyPr/>
                    <a:lstStyle/>
                    <a:p>
                      <a:pPr>
                        <a:lnSpc>
                          <a:spcPct val="107000"/>
                        </a:lnSpc>
                        <a:spcAft>
                          <a:spcPts val="800"/>
                        </a:spcAft>
                      </a:pPr>
                      <a:r>
                        <a:rPr lang="en-US" sz="2400" kern="100" dirty="0">
                          <a:effectLst/>
                        </a:rPr>
                        <a:t>CCAFS LC-40</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105274682"/>
                  </a:ext>
                </a:extLst>
              </a:tr>
              <a:tr h="514919">
                <a:tc>
                  <a:txBody>
                    <a:bodyPr/>
                    <a:lstStyle/>
                    <a:p>
                      <a:pPr>
                        <a:lnSpc>
                          <a:spcPct val="107000"/>
                        </a:lnSpc>
                        <a:spcAft>
                          <a:spcPts val="800"/>
                        </a:spcAft>
                      </a:pPr>
                      <a:r>
                        <a:rPr lang="en-US" sz="2400" kern="100" dirty="0">
                          <a:effectLst/>
                        </a:rPr>
                        <a:t>VAFB SLC-4E</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628680621"/>
                  </a:ext>
                </a:extLst>
              </a:tr>
              <a:tr h="514919">
                <a:tc>
                  <a:txBody>
                    <a:bodyPr/>
                    <a:lstStyle/>
                    <a:p>
                      <a:pPr>
                        <a:lnSpc>
                          <a:spcPct val="107000"/>
                        </a:lnSpc>
                        <a:spcAft>
                          <a:spcPts val="800"/>
                        </a:spcAft>
                      </a:pPr>
                      <a:r>
                        <a:rPr lang="en-US" sz="2400" kern="100" dirty="0">
                          <a:effectLst/>
                        </a:rPr>
                        <a:t>KSC LC-39A</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098829035"/>
                  </a:ext>
                </a:extLst>
              </a:tr>
              <a:tr h="514919">
                <a:tc>
                  <a:txBody>
                    <a:bodyPr/>
                    <a:lstStyle/>
                    <a:p>
                      <a:pPr>
                        <a:lnSpc>
                          <a:spcPct val="107000"/>
                        </a:lnSpc>
                        <a:spcAft>
                          <a:spcPts val="800"/>
                        </a:spcAft>
                      </a:pPr>
                      <a:r>
                        <a:rPr lang="en-US" sz="2400" kern="100" dirty="0">
                          <a:effectLst/>
                        </a:rPr>
                        <a:t>CCAFS SLC-40</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146590816"/>
                  </a:ext>
                </a:extLst>
              </a:tr>
            </a:tbl>
          </a:graphicData>
        </a:graphic>
      </p:graphicFrame>
      <p:sp>
        <p:nvSpPr>
          <p:cNvPr id="10" name="Content Placeholder 4">
            <a:extLst>
              <a:ext uri="{FF2B5EF4-FFF2-40B4-BE49-F238E27FC236}">
                <a16:creationId xmlns:a16="http://schemas.microsoft.com/office/drawing/2014/main" id="{F45EF729-2B5A-F197-C7AD-5A5D24E7BA95}"/>
              </a:ext>
            </a:extLst>
          </p:cNvPr>
          <p:cNvSpPr txBox="1">
            <a:spLocks/>
          </p:cNvSpPr>
          <p:nvPr/>
        </p:nvSpPr>
        <p:spPr>
          <a:xfrm>
            <a:off x="770011" y="3365238"/>
            <a:ext cx="4611287" cy="16033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Displays the names of the unique launch sites  in the space mission</a:t>
            </a:r>
          </a:p>
        </p:txBody>
      </p:sp>
    </p:spTree>
    <p:extLst>
      <p:ext uri="{BB962C8B-B14F-4D97-AF65-F5344CB8AC3E}">
        <p14:creationId xmlns:p14="http://schemas.microsoft.com/office/powerpoint/2010/main" val="27278509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Content Placeholder 4">
            <a:extLst>
              <a:ext uri="{FF2B5EF4-FFF2-40B4-BE49-F238E27FC236}">
                <a16:creationId xmlns:a16="http://schemas.microsoft.com/office/drawing/2014/main" id="{4DEFFBD2-8B44-1311-4B36-AB6109C1B371}"/>
              </a:ext>
            </a:extLst>
          </p:cNvPr>
          <p:cNvSpPr txBox="1">
            <a:spLocks/>
          </p:cNvSpPr>
          <p:nvPr/>
        </p:nvSpPr>
        <p:spPr>
          <a:xfrm>
            <a:off x="770010" y="1342154"/>
            <a:ext cx="10515601" cy="109625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j-lt"/>
              </a:rPr>
              <a:t>SELECT * FROM SPACEXTABLE WHERE Launch_Site LIKE 'CCA%' LIMIT 5</a:t>
            </a:r>
          </a:p>
        </p:txBody>
      </p:sp>
      <p:sp>
        <p:nvSpPr>
          <p:cNvPr id="6" name="Content Placeholder 4">
            <a:extLst>
              <a:ext uri="{FF2B5EF4-FFF2-40B4-BE49-F238E27FC236}">
                <a16:creationId xmlns:a16="http://schemas.microsoft.com/office/drawing/2014/main" id="{09AF79AA-E1FE-7085-D694-1653298A3AC4}"/>
              </a:ext>
            </a:extLst>
          </p:cNvPr>
          <p:cNvSpPr txBox="1">
            <a:spLocks/>
          </p:cNvSpPr>
          <p:nvPr/>
        </p:nvSpPr>
        <p:spPr>
          <a:xfrm>
            <a:off x="770010" y="2313460"/>
            <a:ext cx="10515601" cy="5644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graphicFrame>
        <p:nvGraphicFramePr>
          <p:cNvPr id="9" name="Table 8">
            <a:extLst>
              <a:ext uri="{FF2B5EF4-FFF2-40B4-BE49-F238E27FC236}">
                <a16:creationId xmlns:a16="http://schemas.microsoft.com/office/drawing/2014/main" id="{4A2B638E-876F-7A30-A632-186C2B7B2B55}"/>
              </a:ext>
            </a:extLst>
          </p:cNvPr>
          <p:cNvGraphicFramePr>
            <a:graphicFrameLocks noGrp="1"/>
          </p:cNvGraphicFramePr>
          <p:nvPr>
            <p:extLst>
              <p:ext uri="{D42A27DB-BD31-4B8C-83A1-F6EECF244321}">
                <p14:modId xmlns:p14="http://schemas.microsoft.com/office/powerpoint/2010/main" val="2837453284"/>
              </p:ext>
            </p:extLst>
          </p:nvPr>
        </p:nvGraphicFramePr>
        <p:xfrm>
          <a:off x="325820" y="2867025"/>
          <a:ext cx="11508830" cy="2636312"/>
        </p:xfrm>
        <a:graphic>
          <a:graphicData uri="http://schemas.openxmlformats.org/drawingml/2006/table">
            <a:tbl>
              <a:tblPr>
                <a:tableStyleId>{D7AC3CCA-C797-4891-BE02-D94E43425B78}</a:tableStyleId>
              </a:tblPr>
              <a:tblGrid>
                <a:gridCol w="1150883">
                  <a:extLst>
                    <a:ext uri="{9D8B030D-6E8A-4147-A177-3AD203B41FA5}">
                      <a16:colId xmlns:a16="http://schemas.microsoft.com/office/drawing/2014/main" val="1220932434"/>
                    </a:ext>
                  </a:extLst>
                </a:gridCol>
                <a:gridCol w="1150883">
                  <a:extLst>
                    <a:ext uri="{9D8B030D-6E8A-4147-A177-3AD203B41FA5}">
                      <a16:colId xmlns:a16="http://schemas.microsoft.com/office/drawing/2014/main" val="3408289626"/>
                    </a:ext>
                  </a:extLst>
                </a:gridCol>
                <a:gridCol w="1150883">
                  <a:extLst>
                    <a:ext uri="{9D8B030D-6E8A-4147-A177-3AD203B41FA5}">
                      <a16:colId xmlns:a16="http://schemas.microsoft.com/office/drawing/2014/main" val="3649505450"/>
                    </a:ext>
                  </a:extLst>
                </a:gridCol>
                <a:gridCol w="1150883">
                  <a:extLst>
                    <a:ext uri="{9D8B030D-6E8A-4147-A177-3AD203B41FA5}">
                      <a16:colId xmlns:a16="http://schemas.microsoft.com/office/drawing/2014/main" val="126404333"/>
                    </a:ext>
                  </a:extLst>
                </a:gridCol>
                <a:gridCol w="1150883">
                  <a:extLst>
                    <a:ext uri="{9D8B030D-6E8A-4147-A177-3AD203B41FA5}">
                      <a16:colId xmlns:a16="http://schemas.microsoft.com/office/drawing/2014/main" val="139991211"/>
                    </a:ext>
                  </a:extLst>
                </a:gridCol>
                <a:gridCol w="1150883">
                  <a:extLst>
                    <a:ext uri="{9D8B030D-6E8A-4147-A177-3AD203B41FA5}">
                      <a16:colId xmlns:a16="http://schemas.microsoft.com/office/drawing/2014/main" val="1635422663"/>
                    </a:ext>
                  </a:extLst>
                </a:gridCol>
                <a:gridCol w="1150883">
                  <a:extLst>
                    <a:ext uri="{9D8B030D-6E8A-4147-A177-3AD203B41FA5}">
                      <a16:colId xmlns:a16="http://schemas.microsoft.com/office/drawing/2014/main" val="3124108448"/>
                    </a:ext>
                  </a:extLst>
                </a:gridCol>
                <a:gridCol w="1150883">
                  <a:extLst>
                    <a:ext uri="{9D8B030D-6E8A-4147-A177-3AD203B41FA5}">
                      <a16:colId xmlns:a16="http://schemas.microsoft.com/office/drawing/2014/main" val="3989950539"/>
                    </a:ext>
                  </a:extLst>
                </a:gridCol>
                <a:gridCol w="1150883">
                  <a:extLst>
                    <a:ext uri="{9D8B030D-6E8A-4147-A177-3AD203B41FA5}">
                      <a16:colId xmlns:a16="http://schemas.microsoft.com/office/drawing/2014/main" val="1348311743"/>
                    </a:ext>
                  </a:extLst>
                </a:gridCol>
                <a:gridCol w="1150883">
                  <a:extLst>
                    <a:ext uri="{9D8B030D-6E8A-4147-A177-3AD203B41FA5}">
                      <a16:colId xmlns:a16="http://schemas.microsoft.com/office/drawing/2014/main" val="2661856042"/>
                    </a:ext>
                  </a:extLst>
                </a:gridCol>
              </a:tblGrid>
              <a:tr h="264759">
                <a:tc>
                  <a:txBody>
                    <a:bodyPr/>
                    <a:lstStyle/>
                    <a:p>
                      <a:pPr algn="l" fontAlgn="ctr"/>
                      <a:r>
                        <a:rPr lang="en-US" sz="1100" dirty="0">
                          <a:effectLst/>
                        </a:rPr>
                        <a:t>Date</a:t>
                      </a:r>
                    </a:p>
                  </a:txBody>
                  <a:tcPr marL="47092" marR="47092" marT="23546" marB="23546" anchor="ctr"/>
                </a:tc>
                <a:tc>
                  <a:txBody>
                    <a:bodyPr/>
                    <a:lstStyle/>
                    <a:p>
                      <a:pPr algn="l" fontAlgn="ctr"/>
                      <a:r>
                        <a:rPr lang="en-US" sz="1100" dirty="0">
                          <a:effectLst/>
                        </a:rPr>
                        <a:t>Time (UTC)</a:t>
                      </a:r>
                    </a:p>
                  </a:txBody>
                  <a:tcPr marL="47092" marR="47092" marT="23546" marB="23546" anchor="ctr"/>
                </a:tc>
                <a:tc>
                  <a:txBody>
                    <a:bodyPr/>
                    <a:lstStyle/>
                    <a:p>
                      <a:pPr algn="l" fontAlgn="ctr"/>
                      <a:r>
                        <a:rPr lang="en-US" sz="1100" dirty="0" err="1">
                          <a:effectLst/>
                        </a:rPr>
                        <a:t>Booster_Version</a:t>
                      </a:r>
                      <a:endParaRPr lang="en-US" sz="1100" dirty="0">
                        <a:effectLst/>
                      </a:endParaRPr>
                    </a:p>
                  </a:txBody>
                  <a:tcPr marL="47092" marR="47092" marT="23546" marB="23546" anchor="ctr"/>
                </a:tc>
                <a:tc>
                  <a:txBody>
                    <a:bodyPr/>
                    <a:lstStyle/>
                    <a:p>
                      <a:pPr algn="l" fontAlgn="ctr"/>
                      <a:r>
                        <a:rPr lang="en-US" sz="1100" dirty="0">
                          <a:effectLst/>
                        </a:rPr>
                        <a:t>Launch_Site</a:t>
                      </a:r>
                    </a:p>
                  </a:txBody>
                  <a:tcPr marL="47092" marR="47092" marT="23546" marB="23546" anchor="ctr"/>
                </a:tc>
                <a:tc>
                  <a:txBody>
                    <a:bodyPr/>
                    <a:lstStyle/>
                    <a:p>
                      <a:pPr algn="l" fontAlgn="ctr"/>
                      <a:r>
                        <a:rPr lang="en-US" sz="1100" dirty="0">
                          <a:effectLst/>
                        </a:rPr>
                        <a:t>Payload</a:t>
                      </a:r>
                    </a:p>
                  </a:txBody>
                  <a:tcPr marL="47092" marR="47092" marT="23546" marB="23546" anchor="ctr"/>
                </a:tc>
                <a:tc>
                  <a:txBody>
                    <a:bodyPr/>
                    <a:lstStyle/>
                    <a:p>
                      <a:pPr algn="l" fontAlgn="ctr"/>
                      <a:r>
                        <a:rPr lang="en-US" sz="1100" dirty="0">
                          <a:effectLst/>
                        </a:rPr>
                        <a:t>PAYLOAD_MASS__KG_</a:t>
                      </a:r>
                    </a:p>
                  </a:txBody>
                  <a:tcPr marL="47092" marR="47092" marT="23546" marB="23546" anchor="ctr"/>
                </a:tc>
                <a:tc>
                  <a:txBody>
                    <a:bodyPr/>
                    <a:lstStyle/>
                    <a:p>
                      <a:pPr algn="l" fontAlgn="ctr"/>
                      <a:r>
                        <a:rPr lang="en-US" sz="1100" dirty="0">
                          <a:effectLst/>
                        </a:rPr>
                        <a:t>Orbit</a:t>
                      </a:r>
                    </a:p>
                  </a:txBody>
                  <a:tcPr marL="47092" marR="47092" marT="23546" marB="23546" anchor="ctr"/>
                </a:tc>
                <a:tc>
                  <a:txBody>
                    <a:bodyPr/>
                    <a:lstStyle/>
                    <a:p>
                      <a:pPr algn="l" fontAlgn="ctr"/>
                      <a:r>
                        <a:rPr lang="en-US" sz="1100" dirty="0">
                          <a:effectLst/>
                        </a:rPr>
                        <a:t>Customer</a:t>
                      </a:r>
                    </a:p>
                  </a:txBody>
                  <a:tcPr marL="47092" marR="47092" marT="23546" marB="23546" anchor="ctr"/>
                </a:tc>
                <a:tc>
                  <a:txBody>
                    <a:bodyPr/>
                    <a:lstStyle/>
                    <a:p>
                      <a:pPr algn="l" fontAlgn="ctr"/>
                      <a:r>
                        <a:rPr lang="en-US" sz="1100" dirty="0">
                          <a:effectLst/>
                        </a:rPr>
                        <a:t>Mission_Outcome</a:t>
                      </a:r>
                    </a:p>
                  </a:txBody>
                  <a:tcPr marL="47092" marR="47092" marT="23546" marB="23546" anchor="ctr"/>
                </a:tc>
                <a:tc>
                  <a:txBody>
                    <a:bodyPr/>
                    <a:lstStyle/>
                    <a:p>
                      <a:pPr algn="l" fontAlgn="ctr"/>
                      <a:r>
                        <a:rPr lang="en-US" sz="1100" dirty="0" err="1">
                          <a:effectLst/>
                        </a:rPr>
                        <a:t>Landing_Outcome</a:t>
                      </a:r>
                      <a:endParaRPr lang="en-US" sz="1100" dirty="0">
                        <a:effectLst/>
                      </a:endParaRPr>
                    </a:p>
                  </a:txBody>
                  <a:tcPr marL="47092" marR="47092" marT="23546" marB="23546" anchor="ctr"/>
                </a:tc>
                <a:extLst>
                  <a:ext uri="{0D108BD9-81ED-4DB2-BD59-A6C34878D82A}">
                    <a16:rowId xmlns:a16="http://schemas.microsoft.com/office/drawing/2014/main" val="71728700"/>
                  </a:ext>
                </a:extLst>
              </a:tr>
              <a:tr h="496911">
                <a:tc>
                  <a:txBody>
                    <a:bodyPr/>
                    <a:lstStyle/>
                    <a:p>
                      <a:r>
                        <a:rPr lang="en-US" sz="1100">
                          <a:effectLst/>
                        </a:rPr>
                        <a:t>2010-06-04</a:t>
                      </a:r>
                    </a:p>
                  </a:txBody>
                  <a:tcPr marL="47092" marR="47092" marT="23546" marB="23546" anchor="ctr"/>
                </a:tc>
                <a:tc>
                  <a:txBody>
                    <a:bodyPr/>
                    <a:lstStyle/>
                    <a:p>
                      <a:r>
                        <a:rPr lang="en-US" sz="1100">
                          <a:effectLst/>
                        </a:rPr>
                        <a:t>18:45:00</a:t>
                      </a:r>
                    </a:p>
                  </a:txBody>
                  <a:tcPr marL="47092" marR="47092" marT="23546" marB="23546" anchor="ctr"/>
                </a:tc>
                <a:tc>
                  <a:txBody>
                    <a:bodyPr/>
                    <a:lstStyle/>
                    <a:p>
                      <a:r>
                        <a:rPr lang="en-US" sz="1100">
                          <a:effectLst/>
                        </a:rPr>
                        <a:t>F9 v1.0 B0003</a:t>
                      </a:r>
                    </a:p>
                  </a:txBody>
                  <a:tcPr marL="47092" marR="47092" marT="23546" marB="23546" anchor="ctr"/>
                </a:tc>
                <a:tc>
                  <a:txBody>
                    <a:bodyPr/>
                    <a:lstStyle/>
                    <a:p>
                      <a:r>
                        <a:rPr lang="en-US" sz="1100" dirty="0">
                          <a:effectLst/>
                        </a:rPr>
                        <a:t>CCAFS LC-40</a:t>
                      </a:r>
                    </a:p>
                  </a:txBody>
                  <a:tcPr marL="47092" marR="47092" marT="23546" marB="23546" anchor="ctr"/>
                </a:tc>
                <a:tc>
                  <a:txBody>
                    <a:bodyPr/>
                    <a:lstStyle/>
                    <a:p>
                      <a:r>
                        <a:rPr lang="en-US" sz="1100" dirty="0">
                          <a:effectLst/>
                        </a:rPr>
                        <a:t>Dragon Spacecraft Qualification Unit</a:t>
                      </a:r>
                    </a:p>
                  </a:txBody>
                  <a:tcPr marL="47092" marR="47092" marT="23546" marB="23546" anchor="ctr"/>
                </a:tc>
                <a:tc>
                  <a:txBody>
                    <a:bodyPr/>
                    <a:lstStyle/>
                    <a:p>
                      <a:r>
                        <a:rPr lang="en-US" sz="1100">
                          <a:effectLst/>
                        </a:rPr>
                        <a:t>0</a:t>
                      </a:r>
                    </a:p>
                  </a:txBody>
                  <a:tcPr marL="47092" marR="47092" marT="23546" marB="23546" anchor="ctr"/>
                </a:tc>
                <a:tc>
                  <a:txBody>
                    <a:bodyPr/>
                    <a:lstStyle/>
                    <a:p>
                      <a:r>
                        <a:rPr lang="en-US" sz="1100">
                          <a:effectLst/>
                        </a:rPr>
                        <a:t>LEO</a:t>
                      </a:r>
                    </a:p>
                  </a:txBody>
                  <a:tcPr marL="47092" marR="47092" marT="23546" marB="23546" anchor="ctr"/>
                </a:tc>
                <a:tc>
                  <a:txBody>
                    <a:bodyPr/>
                    <a:lstStyle/>
                    <a:p>
                      <a:r>
                        <a:rPr lang="en-US" sz="1100">
                          <a:effectLst/>
                        </a:rPr>
                        <a:t>SpaceX</a:t>
                      </a:r>
                    </a:p>
                  </a:txBody>
                  <a:tcPr marL="47092" marR="47092" marT="23546" marB="23546" anchor="ctr"/>
                </a:tc>
                <a:tc>
                  <a:txBody>
                    <a:bodyPr/>
                    <a:lstStyle/>
                    <a:p>
                      <a:r>
                        <a:rPr lang="en-US" sz="1100">
                          <a:effectLst/>
                        </a:rPr>
                        <a:t>Success</a:t>
                      </a:r>
                    </a:p>
                  </a:txBody>
                  <a:tcPr marL="47092" marR="47092" marT="23546" marB="23546" anchor="ctr"/>
                </a:tc>
                <a:tc>
                  <a:txBody>
                    <a:bodyPr/>
                    <a:lstStyle/>
                    <a:p>
                      <a:r>
                        <a:rPr lang="en-US" sz="1100">
                          <a:effectLst/>
                        </a:rPr>
                        <a:t>Failure (parachute)</a:t>
                      </a:r>
                    </a:p>
                  </a:txBody>
                  <a:tcPr marL="47092" marR="47092" marT="23546" marB="23546" anchor="ctr"/>
                </a:tc>
                <a:extLst>
                  <a:ext uri="{0D108BD9-81ED-4DB2-BD59-A6C34878D82A}">
                    <a16:rowId xmlns:a16="http://schemas.microsoft.com/office/drawing/2014/main" val="3874230615"/>
                  </a:ext>
                </a:extLst>
              </a:tr>
              <a:tr h="845139">
                <a:tc>
                  <a:txBody>
                    <a:bodyPr/>
                    <a:lstStyle/>
                    <a:p>
                      <a:r>
                        <a:rPr lang="en-US" sz="1100">
                          <a:effectLst/>
                        </a:rPr>
                        <a:t>2010-12-08</a:t>
                      </a:r>
                    </a:p>
                  </a:txBody>
                  <a:tcPr marL="47092" marR="47092" marT="23546" marB="23546" anchor="ctr"/>
                </a:tc>
                <a:tc>
                  <a:txBody>
                    <a:bodyPr/>
                    <a:lstStyle/>
                    <a:p>
                      <a:r>
                        <a:rPr lang="en-US" sz="1100">
                          <a:effectLst/>
                        </a:rPr>
                        <a:t>15:43:00</a:t>
                      </a:r>
                    </a:p>
                  </a:txBody>
                  <a:tcPr marL="47092" marR="47092" marT="23546" marB="23546" anchor="ctr"/>
                </a:tc>
                <a:tc>
                  <a:txBody>
                    <a:bodyPr/>
                    <a:lstStyle/>
                    <a:p>
                      <a:r>
                        <a:rPr lang="en-US" sz="1100">
                          <a:effectLst/>
                        </a:rPr>
                        <a:t>F9 v1.0 B0004</a:t>
                      </a:r>
                    </a:p>
                  </a:txBody>
                  <a:tcPr marL="47092" marR="47092" marT="23546" marB="23546" anchor="ctr"/>
                </a:tc>
                <a:tc>
                  <a:txBody>
                    <a:bodyPr/>
                    <a:lstStyle/>
                    <a:p>
                      <a:r>
                        <a:rPr lang="en-US" sz="1100" dirty="0">
                          <a:effectLst/>
                        </a:rPr>
                        <a:t>CCAFS LC-40</a:t>
                      </a:r>
                    </a:p>
                  </a:txBody>
                  <a:tcPr marL="47092" marR="47092" marT="23546" marB="23546" anchor="ctr"/>
                </a:tc>
                <a:tc>
                  <a:txBody>
                    <a:bodyPr/>
                    <a:lstStyle/>
                    <a:p>
                      <a:r>
                        <a:rPr lang="en-US" sz="1100">
                          <a:effectLst/>
                        </a:rPr>
                        <a:t>Dragon demo flight C1, two CubeSats, barrel of Brouere cheese</a:t>
                      </a:r>
                    </a:p>
                  </a:txBody>
                  <a:tcPr marL="47092" marR="47092" marT="23546" marB="23546" anchor="ctr"/>
                </a:tc>
                <a:tc>
                  <a:txBody>
                    <a:bodyPr/>
                    <a:lstStyle/>
                    <a:p>
                      <a:r>
                        <a:rPr lang="en-US" sz="1100">
                          <a:effectLst/>
                        </a:rPr>
                        <a:t>0</a:t>
                      </a:r>
                    </a:p>
                  </a:txBody>
                  <a:tcPr marL="47092" marR="47092" marT="23546" marB="23546" anchor="ctr"/>
                </a:tc>
                <a:tc>
                  <a:txBody>
                    <a:bodyPr/>
                    <a:lstStyle/>
                    <a:p>
                      <a:r>
                        <a:rPr lang="en-US" sz="1100" dirty="0">
                          <a:effectLst/>
                        </a:rPr>
                        <a:t>LEO (ISS)</a:t>
                      </a:r>
                    </a:p>
                  </a:txBody>
                  <a:tcPr marL="47092" marR="47092" marT="23546" marB="23546" anchor="ctr"/>
                </a:tc>
                <a:tc>
                  <a:txBody>
                    <a:bodyPr/>
                    <a:lstStyle/>
                    <a:p>
                      <a:r>
                        <a:rPr lang="en-US" sz="1100">
                          <a:effectLst/>
                        </a:rPr>
                        <a:t>NASA (COTS) NRO</a:t>
                      </a:r>
                    </a:p>
                  </a:txBody>
                  <a:tcPr marL="47092" marR="47092" marT="23546" marB="23546" anchor="ctr"/>
                </a:tc>
                <a:tc>
                  <a:txBody>
                    <a:bodyPr/>
                    <a:lstStyle/>
                    <a:p>
                      <a:r>
                        <a:rPr lang="en-US" sz="1100">
                          <a:effectLst/>
                        </a:rPr>
                        <a:t>Success</a:t>
                      </a:r>
                    </a:p>
                  </a:txBody>
                  <a:tcPr marL="47092" marR="47092" marT="23546" marB="23546" anchor="ctr"/>
                </a:tc>
                <a:tc>
                  <a:txBody>
                    <a:bodyPr/>
                    <a:lstStyle/>
                    <a:p>
                      <a:r>
                        <a:rPr lang="en-US" sz="1100">
                          <a:effectLst/>
                        </a:rPr>
                        <a:t>Failure (parachute)</a:t>
                      </a:r>
                    </a:p>
                  </a:txBody>
                  <a:tcPr marL="47092" marR="47092" marT="23546" marB="23546" anchor="ctr"/>
                </a:tc>
                <a:extLst>
                  <a:ext uri="{0D108BD9-81ED-4DB2-BD59-A6C34878D82A}">
                    <a16:rowId xmlns:a16="http://schemas.microsoft.com/office/drawing/2014/main" val="1783885334"/>
                  </a:ext>
                </a:extLst>
              </a:tr>
              <a:tr h="380835">
                <a:tc>
                  <a:txBody>
                    <a:bodyPr/>
                    <a:lstStyle/>
                    <a:p>
                      <a:r>
                        <a:rPr lang="en-US" sz="1100">
                          <a:effectLst/>
                        </a:rPr>
                        <a:t>2012-05-22</a:t>
                      </a:r>
                    </a:p>
                  </a:txBody>
                  <a:tcPr marL="47092" marR="47092" marT="23546" marB="23546" anchor="ctr"/>
                </a:tc>
                <a:tc>
                  <a:txBody>
                    <a:bodyPr/>
                    <a:lstStyle/>
                    <a:p>
                      <a:r>
                        <a:rPr lang="en-US" sz="1100">
                          <a:effectLst/>
                        </a:rPr>
                        <a:t>7:44:00</a:t>
                      </a:r>
                    </a:p>
                  </a:txBody>
                  <a:tcPr marL="47092" marR="47092" marT="23546" marB="23546" anchor="ctr"/>
                </a:tc>
                <a:tc>
                  <a:txBody>
                    <a:bodyPr/>
                    <a:lstStyle/>
                    <a:p>
                      <a:r>
                        <a:rPr lang="en-US" sz="1100" dirty="0">
                          <a:effectLst/>
                        </a:rPr>
                        <a:t>F9 v1.0 B0005</a:t>
                      </a:r>
                    </a:p>
                  </a:txBody>
                  <a:tcPr marL="47092" marR="47092" marT="23546" marB="23546" anchor="ctr"/>
                </a:tc>
                <a:tc>
                  <a:txBody>
                    <a:bodyPr/>
                    <a:lstStyle/>
                    <a:p>
                      <a:r>
                        <a:rPr lang="en-US" sz="1100" dirty="0">
                          <a:effectLst/>
                        </a:rPr>
                        <a:t>CCAFS LC-40</a:t>
                      </a:r>
                    </a:p>
                  </a:txBody>
                  <a:tcPr marL="47092" marR="47092" marT="23546" marB="23546" anchor="ctr"/>
                </a:tc>
                <a:tc>
                  <a:txBody>
                    <a:bodyPr/>
                    <a:lstStyle/>
                    <a:p>
                      <a:r>
                        <a:rPr lang="en-US" sz="1100">
                          <a:effectLst/>
                        </a:rPr>
                        <a:t>Dragon demo flight C2</a:t>
                      </a:r>
                    </a:p>
                  </a:txBody>
                  <a:tcPr marL="47092" marR="47092" marT="23546" marB="23546" anchor="ctr"/>
                </a:tc>
                <a:tc>
                  <a:txBody>
                    <a:bodyPr/>
                    <a:lstStyle/>
                    <a:p>
                      <a:r>
                        <a:rPr lang="en-US" sz="1100">
                          <a:effectLst/>
                        </a:rPr>
                        <a:t>525</a:t>
                      </a:r>
                    </a:p>
                  </a:txBody>
                  <a:tcPr marL="47092" marR="47092" marT="23546" marB="23546" anchor="ctr"/>
                </a:tc>
                <a:tc>
                  <a:txBody>
                    <a:bodyPr/>
                    <a:lstStyle/>
                    <a:p>
                      <a:r>
                        <a:rPr lang="en-US" sz="1100">
                          <a:effectLst/>
                        </a:rPr>
                        <a:t>LEO (ISS)</a:t>
                      </a:r>
                    </a:p>
                  </a:txBody>
                  <a:tcPr marL="47092" marR="47092" marT="23546" marB="23546" anchor="ctr"/>
                </a:tc>
                <a:tc>
                  <a:txBody>
                    <a:bodyPr/>
                    <a:lstStyle/>
                    <a:p>
                      <a:r>
                        <a:rPr lang="en-US" sz="1100">
                          <a:effectLst/>
                        </a:rPr>
                        <a:t>NASA (COTS)</a:t>
                      </a:r>
                    </a:p>
                  </a:txBody>
                  <a:tcPr marL="47092" marR="47092" marT="23546" marB="23546" anchor="ctr"/>
                </a:tc>
                <a:tc>
                  <a:txBody>
                    <a:bodyPr/>
                    <a:lstStyle/>
                    <a:p>
                      <a:r>
                        <a:rPr lang="en-US" sz="1100">
                          <a:effectLst/>
                        </a:rPr>
                        <a:t>Success</a:t>
                      </a:r>
                    </a:p>
                  </a:txBody>
                  <a:tcPr marL="47092" marR="47092" marT="23546" marB="23546" anchor="ctr"/>
                </a:tc>
                <a:tc>
                  <a:txBody>
                    <a:bodyPr/>
                    <a:lstStyle/>
                    <a:p>
                      <a:r>
                        <a:rPr lang="en-US" sz="1100">
                          <a:effectLst/>
                        </a:rPr>
                        <a:t>No attempt</a:t>
                      </a:r>
                    </a:p>
                  </a:txBody>
                  <a:tcPr marL="47092" marR="47092" marT="23546" marB="23546" anchor="ctr"/>
                </a:tc>
                <a:extLst>
                  <a:ext uri="{0D108BD9-81ED-4DB2-BD59-A6C34878D82A}">
                    <a16:rowId xmlns:a16="http://schemas.microsoft.com/office/drawing/2014/main" val="4131659091"/>
                  </a:ext>
                </a:extLst>
              </a:tr>
              <a:tr h="264759">
                <a:tc>
                  <a:txBody>
                    <a:bodyPr/>
                    <a:lstStyle/>
                    <a:p>
                      <a:r>
                        <a:rPr lang="en-US" sz="1100">
                          <a:effectLst/>
                        </a:rPr>
                        <a:t>2012-10-08</a:t>
                      </a:r>
                    </a:p>
                  </a:txBody>
                  <a:tcPr marL="47092" marR="47092" marT="23546" marB="23546" anchor="ctr"/>
                </a:tc>
                <a:tc>
                  <a:txBody>
                    <a:bodyPr/>
                    <a:lstStyle/>
                    <a:p>
                      <a:r>
                        <a:rPr lang="en-US" sz="1100">
                          <a:effectLst/>
                        </a:rPr>
                        <a:t>0:35:00</a:t>
                      </a:r>
                    </a:p>
                  </a:txBody>
                  <a:tcPr marL="47092" marR="47092" marT="23546" marB="23546" anchor="ctr"/>
                </a:tc>
                <a:tc>
                  <a:txBody>
                    <a:bodyPr/>
                    <a:lstStyle/>
                    <a:p>
                      <a:r>
                        <a:rPr lang="en-US" sz="1100" dirty="0">
                          <a:effectLst/>
                        </a:rPr>
                        <a:t>F9 v1.0 B0006</a:t>
                      </a:r>
                    </a:p>
                  </a:txBody>
                  <a:tcPr marL="47092" marR="47092" marT="23546" marB="23546" anchor="ctr"/>
                </a:tc>
                <a:tc>
                  <a:txBody>
                    <a:bodyPr/>
                    <a:lstStyle/>
                    <a:p>
                      <a:r>
                        <a:rPr lang="en-US" sz="1100" dirty="0">
                          <a:effectLst/>
                        </a:rPr>
                        <a:t>CCAFS LC-40</a:t>
                      </a:r>
                    </a:p>
                  </a:txBody>
                  <a:tcPr marL="47092" marR="47092" marT="23546" marB="23546" anchor="ctr"/>
                </a:tc>
                <a:tc>
                  <a:txBody>
                    <a:bodyPr/>
                    <a:lstStyle/>
                    <a:p>
                      <a:r>
                        <a:rPr lang="en-US" sz="1100">
                          <a:effectLst/>
                        </a:rPr>
                        <a:t>SpaceX CRS-1</a:t>
                      </a:r>
                    </a:p>
                  </a:txBody>
                  <a:tcPr marL="47092" marR="47092" marT="23546" marB="23546" anchor="ctr"/>
                </a:tc>
                <a:tc>
                  <a:txBody>
                    <a:bodyPr/>
                    <a:lstStyle/>
                    <a:p>
                      <a:r>
                        <a:rPr lang="en-US" sz="1100">
                          <a:effectLst/>
                        </a:rPr>
                        <a:t>500</a:t>
                      </a:r>
                    </a:p>
                  </a:txBody>
                  <a:tcPr marL="47092" marR="47092" marT="23546" marB="23546" anchor="ctr"/>
                </a:tc>
                <a:tc>
                  <a:txBody>
                    <a:bodyPr/>
                    <a:lstStyle/>
                    <a:p>
                      <a:r>
                        <a:rPr lang="en-US" sz="1100">
                          <a:effectLst/>
                        </a:rPr>
                        <a:t>LEO (ISS)</a:t>
                      </a:r>
                    </a:p>
                  </a:txBody>
                  <a:tcPr marL="47092" marR="47092" marT="23546" marB="23546" anchor="ctr"/>
                </a:tc>
                <a:tc>
                  <a:txBody>
                    <a:bodyPr/>
                    <a:lstStyle/>
                    <a:p>
                      <a:r>
                        <a:rPr lang="en-US" sz="1100">
                          <a:effectLst/>
                        </a:rPr>
                        <a:t>NASA (CRS)</a:t>
                      </a:r>
                    </a:p>
                  </a:txBody>
                  <a:tcPr marL="47092" marR="47092" marT="23546" marB="23546" anchor="ctr"/>
                </a:tc>
                <a:tc>
                  <a:txBody>
                    <a:bodyPr/>
                    <a:lstStyle/>
                    <a:p>
                      <a:r>
                        <a:rPr lang="en-US" sz="1100">
                          <a:effectLst/>
                        </a:rPr>
                        <a:t>Success</a:t>
                      </a:r>
                    </a:p>
                  </a:txBody>
                  <a:tcPr marL="47092" marR="47092" marT="23546" marB="23546" anchor="ctr"/>
                </a:tc>
                <a:tc>
                  <a:txBody>
                    <a:bodyPr/>
                    <a:lstStyle/>
                    <a:p>
                      <a:r>
                        <a:rPr lang="en-US" sz="1100">
                          <a:effectLst/>
                        </a:rPr>
                        <a:t>No attempt</a:t>
                      </a:r>
                    </a:p>
                  </a:txBody>
                  <a:tcPr marL="47092" marR="47092" marT="23546" marB="23546" anchor="ctr"/>
                </a:tc>
                <a:extLst>
                  <a:ext uri="{0D108BD9-81ED-4DB2-BD59-A6C34878D82A}">
                    <a16:rowId xmlns:a16="http://schemas.microsoft.com/office/drawing/2014/main" val="1500209728"/>
                  </a:ext>
                </a:extLst>
              </a:tr>
              <a:tr h="264759">
                <a:tc>
                  <a:txBody>
                    <a:bodyPr/>
                    <a:lstStyle/>
                    <a:p>
                      <a:r>
                        <a:rPr lang="en-US" sz="1100" dirty="0">
                          <a:effectLst/>
                        </a:rPr>
                        <a:t>2013-03-01</a:t>
                      </a:r>
                    </a:p>
                  </a:txBody>
                  <a:tcPr marL="47092" marR="47092" marT="23546" marB="23546" anchor="ctr"/>
                </a:tc>
                <a:tc>
                  <a:txBody>
                    <a:bodyPr/>
                    <a:lstStyle/>
                    <a:p>
                      <a:r>
                        <a:rPr lang="en-US" sz="1100">
                          <a:effectLst/>
                        </a:rPr>
                        <a:t>15:10:00</a:t>
                      </a:r>
                    </a:p>
                  </a:txBody>
                  <a:tcPr marL="47092" marR="47092" marT="23546" marB="23546" anchor="ctr"/>
                </a:tc>
                <a:tc>
                  <a:txBody>
                    <a:bodyPr/>
                    <a:lstStyle/>
                    <a:p>
                      <a:r>
                        <a:rPr lang="en-US" sz="1100" dirty="0">
                          <a:effectLst/>
                        </a:rPr>
                        <a:t>F9 v1.0 B0007</a:t>
                      </a:r>
                    </a:p>
                  </a:txBody>
                  <a:tcPr marL="47092" marR="47092" marT="23546" marB="23546" anchor="ctr"/>
                </a:tc>
                <a:tc>
                  <a:txBody>
                    <a:bodyPr/>
                    <a:lstStyle/>
                    <a:p>
                      <a:r>
                        <a:rPr lang="en-US" sz="1100" dirty="0">
                          <a:effectLst/>
                        </a:rPr>
                        <a:t>CCAFS LC-40</a:t>
                      </a:r>
                    </a:p>
                  </a:txBody>
                  <a:tcPr marL="47092" marR="47092" marT="23546" marB="23546" anchor="ctr"/>
                </a:tc>
                <a:tc>
                  <a:txBody>
                    <a:bodyPr/>
                    <a:lstStyle/>
                    <a:p>
                      <a:r>
                        <a:rPr lang="en-US" sz="1100">
                          <a:effectLst/>
                        </a:rPr>
                        <a:t>SpaceX CRS-2</a:t>
                      </a:r>
                    </a:p>
                  </a:txBody>
                  <a:tcPr marL="47092" marR="47092" marT="23546" marB="23546" anchor="ctr"/>
                </a:tc>
                <a:tc>
                  <a:txBody>
                    <a:bodyPr/>
                    <a:lstStyle/>
                    <a:p>
                      <a:r>
                        <a:rPr lang="en-US" sz="1100">
                          <a:effectLst/>
                        </a:rPr>
                        <a:t>677</a:t>
                      </a:r>
                    </a:p>
                  </a:txBody>
                  <a:tcPr marL="47092" marR="47092" marT="23546" marB="23546" anchor="ctr"/>
                </a:tc>
                <a:tc>
                  <a:txBody>
                    <a:bodyPr/>
                    <a:lstStyle/>
                    <a:p>
                      <a:r>
                        <a:rPr lang="en-US" sz="1100">
                          <a:effectLst/>
                        </a:rPr>
                        <a:t>LEO (ISS)</a:t>
                      </a:r>
                    </a:p>
                  </a:txBody>
                  <a:tcPr marL="47092" marR="47092" marT="23546" marB="23546" anchor="ctr"/>
                </a:tc>
                <a:tc>
                  <a:txBody>
                    <a:bodyPr/>
                    <a:lstStyle/>
                    <a:p>
                      <a:r>
                        <a:rPr lang="en-US" sz="1100">
                          <a:effectLst/>
                        </a:rPr>
                        <a:t>NASA (CRS)</a:t>
                      </a:r>
                    </a:p>
                  </a:txBody>
                  <a:tcPr marL="47092" marR="47092" marT="23546" marB="23546" anchor="ctr"/>
                </a:tc>
                <a:tc>
                  <a:txBody>
                    <a:bodyPr/>
                    <a:lstStyle/>
                    <a:p>
                      <a:r>
                        <a:rPr lang="en-US" sz="1100">
                          <a:effectLst/>
                        </a:rPr>
                        <a:t>Success</a:t>
                      </a:r>
                    </a:p>
                  </a:txBody>
                  <a:tcPr marL="47092" marR="47092" marT="23546" marB="23546" anchor="ctr"/>
                </a:tc>
                <a:tc>
                  <a:txBody>
                    <a:bodyPr/>
                    <a:lstStyle/>
                    <a:p>
                      <a:r>
                        <a:rPr lang="en-US" sz="1100" dirty="0">
                          <a:effectLst/>
                        </a:rPr>
                        <a:t>No attempt</a:t>
                      </a:r>
                    </a:p>
                  </a:txBody>
                  <a:tcPr marL="47092" marR="47092" marT="23546" marB="23546" anchor="ctr"/>
                </a:tc>
                <a:extLst>
                  <a:ext uri="{0D108BD9-81ED-4DB2-BD59-A6C34878D82A}">
                    <a16:rowId xmlns:a16="http://schemas.microsoft.com/office/drawing/2014/main" val="3181629351"/>
                  </a:ext>
                </a:extLst>
              </a:tr>
            </a:tbl>
          </a:graphicData>
        </a:graphic>
      </p:graphicFrame>
      <p:sp>
        <p:nvSpPr>
          <p:cNvPr id="10" name="Content Placeholder 4">
            <a:extLst>
              <a:ext uri="{FF2B5EF4-FFF2-40B4-BE49-F238E27FC236}">
                <a16:creationId xmlns:a16="http://schemas.microsoft.com/office/drawing/2014/main" id="{8375FEE6-1262-D3E4-9F1F-C44B30DF370C}"/>
              </a:ext>
            </a:extLst>
          </p:cNvPr>
          <p:cNvSpPr txBox="1">
            <a:spLocks/>
          </p:cNvSpPr>
          <p:nvPr/>
        </p:nvSpPr>
        <p:spPr>
          <a:xfrm>
            <a:off x="633376" y="5604243"/>
            <a:ext cx="10652235" cy="9385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Displays 5 records where launch sites begin with the string 'CCA'</a:t>
            </a:r>
          </a:p>
        </p:txBody>
      </p:sp>
    </p:spTree>
    <p:extLst>
      <p:ext uri="{BB962C8B-B14F-4D97-AF65-F5344CB8AC3E}">
        <p14:creationId xmlns:p14="http://schemas.microsoft.com/office/powerpoint/2010/main" val="1794738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7E208E7D-D553-A543-659C-76A034B0FFBE}"/>
              </a:ext>
            </a:extLst>
          </p:cNvPr>
          <p:cNvSpPr txBox="1"/>
          <p:nvPr/>
        </p:nvSpPr>
        <p:spPr>
          <a:xfrm>
            <a:off x="864219" y="1449658"/>
            <a:ext cx="10537902" cy="34450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20000"/>
              </a:lnSpc>
              <a:spcBef>
                <a:spcPts val="1400"/>
              </a:spcBef>
              <a:buFont typeface="Arial"/>
              <a:buChar char="•"/>
            </a:pPr>
            <a:r>
              <a:rPr lang="en-US" sz="2200" dirty="0">
                <a:solidFill>
                  <a:schemeClr val="accent3">
                    <a:lumMod val="25000"/>
                  </a:schemeClr>
                </a:solidFill>
                <a:latin typeface="Arial"/>
                <a:cs typeface="Arial"/>
              </a:rPr>
              <a:t>Summary of Used Methodologies:</a:t>
            </a:r>
          </a:p>
          <a:p>
            <a:pPr marL="742950" lvl="1" indent="-285750">
              <a:lnSpc>
                <a:spcPct val="120000"/>
              </a:lnSpc>
              <a:spcBef>
                <a:spcPts val="1400"/>
              </a:spcBef>
              <a:buFont typeface="Arial"/>
              <a:buChar char="•"/>
            </a:pPr>
            <a:r>
              <a:rPr lang="en-US" sz="1900" dirty="0">
                <a:solidFill>
                  <a:schemeClr val="bg2">
                    <a:lumMod val="50000"/>
                  </a:schemeClr>
                </a:solidFill>
                <a:ea typeface="+mn-lt"/>
                <a:cs typeface="+mn-lt"/>
              </a:rPr>
              <a:t>Using public information to predict if SpaceX will reuse the first stage.</a:t>
            </a:r>
          </a:p>
          <a:p>
            <a:pPr marL="742950" indent="-285750">
              <a:buFont typeface="Arial"/>
              <a:buChar char="•"/>
            </a:pPr>
            <a:r>
              <a:rPr lang="en-US" sz="1900" dirty="0">
                <a:solidFill>
                  <a:schemeClr val="bg2">
                    <a:lumMod val="50000"/>
                  </a:schemeClr>
                </a:solidFill>
                <a:ea typeface="+mn-lt"/>
                <a:cs typeface="+mn-lt"/>
              </a:rPr>
              <a:t>Collecting data from SpaceX REST API and using this data to predict whether SpaceX will attempt to land a rocket or not.</a:t>
            </a:r>
          </a:p>
          <a:p>
            <a:pPr marL="742950" indent="-285750">
              <a:buFont typeface="Arial"/>
              <a:buChar char="•"/>
            </a:pPr>
            <a:r>
              <a:rPr lang="en-US" sz="1900" dirty="0">
                <a:solidFill>
                  <a:schemeClr val="bg2">
                    <a:lumMod val="50000"/>
                  </a:schemeClr>
                </a:solidFill>
                <a:latin typeface="Calibri"/>
                <a:cs typeface="Calibri"/>
              </a:rPr>
              <a:t>Performing needed data wrangling to analyze and creating models.</a:t>
            </a:r>
          </a:p>
          <a:p>
            <a:endParaRPr lang="en-US"/>
          </a:p>
          <a:p>
            <a:pPr marL="285750" indent="-285750">
              <a:buFont typeface="Arial"/>
              <a:buChar char="•"/>
            </a:pPr>
            <a:r>
              <a:rPr lang="en-US" sz="2200" dirty="0">
                <a:solidFill>
                  <a:schemeClr val="accent3">
                    <a:lumMod val="25000"/>
                  </a:schemeClr>
                </a:solidFill>
                <a:latin typeface="Arial"/>
                <a:cs typeface="Arial"/>
              </a:rPr>
              <a:t> Summary of Results:</a:t>
            </a:r>
          </a:p>
          <a:p>
            <a:pPr marL="742950" lvl="1" indent="-285750">
              <a:buFont typeface="Arial"/>
              <a:buChar char="•"/>
            </a:pPr>
            <a:r>
              <a:rPr lang="en-US" sz="1900" dirty="0">
                <a:solidFill>
                  <a:schemeClr val="bg2">
                    <a:lumMod val="50000"/>
                  </a:schemeClr>
                </a:solidFill>
                <a:latin typeface="Calibri"/>
                <a:cs typeface="Calibri"/>
              </a:rPr>
              <a:t>Different launch sites have different success rates. As a result, they can be used to help determine if the first stage will land successfully.</a:t>
            </a:r>
          </a:p>
          <a:p>
            <a:pPr marL="742950" lvl="1" indent="-285750">
              <a:buFont typeface="Arial"/>
              <a:buChar char="•"/>
            </a:pPr>
            <a:endParaRPr lang="en-US" sz="2200" dirty="0">
              <a:solidFill>
                <a:schemeClr val="accent3">
                  <a:lumMod val="25000"/>
                </a:schemeClr>
              </a:solidFill>
              <a:latin typeface="Arial"/>
              <a:cs typeface="Aria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2" name="Content Placeholder 4">
            <a:extLst>
              <a:ext uri="{FF2B5EF4-FFF2-40B4-BE49-F238E27FC236}">
                <a16:creationId xmlns:a16="http://schemas.microsoft.com/office/drawing/2014/main" id="{3D11A173-04C3-D56B-4041-512FE8630D49}"/>
              </a:ext>
            </a:extLst>
          </p:cNvPr>
          <p:cNvSpPr txBox="1">
            <a:spLocks/>
          </p:cNvSpPr>
          <p:nvPr/>
        </p:nvSpPr>
        <p:spPr>
          <a:xfrm>
            <a:off x="770010" y="1489296"/>
            <a:ext cx="10515601" cy="1096251"/>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j-lt"/>
              </a:rPr>
              <a:t>SELECT SUM(PAYLOAD_MASS__KG_) AS SUM_PAYLOAD_MASS_NASA_CRS FROM SPACEXTABLE WHERE Customer = 'NASA (CRS)'</a:t>
            </a:r>
          </a:p>
        </p:txBody>
      </p:sp>
      <p:sp>
        <p:nvSpPr>
          <p:cNvPr id="6" name="Content Placeholder 4">
            <a:extLst>
              <a:ext uri="{FF2B5EF4-FFF2-40B4-BE49-F238E27FC236}">
                <a16:creationId xmlns:a16="http://schemas.microsoft.com/office/drawing/2014/main" id="{EFBDFB40-5D65-97DF-95B4-4138A1E3D980}"/>
              </a:ext>
            </a:extLst>
          </p:cNvPr>
          <p:cNvSpPr txBox="1">
            <a:spLocks/>
          </p:cNvSpPr>
          <p:nvPr/>
        </p:nvSpPr>
        <p:spPr>
          <a:xfrm>
            <a:off x="770010" y="2712851"/>
            <a:ext cx="10515601" cy="5644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graphicFrame>
        <p:nvGraphicFramePr>
          <p:cNvPr id="7" name="Table 6">
            <a:extLst>
              <a:ext uri="{FF2B5EF4-FFF2-40B4-BE49-F238E27FC236}">
                <a16:creationId xmlns:a16="http://schemas.microsoft.com/office/drawing/2014/main" id="{92EF2FDB-9516-2050-03E6-663BDC191D4B}"/>
              </a:ext>
            </a:extLst>
          </p:cNvPr>
          <p:cNvGraphicFramePr>
            <a:graphicFrameLocks noGrp="1"/>
          </p:cNvGraphicFramePr>
          <p:nvPr>
            <p:extLst>
              <p:ext uri="{D42A27DB-BD31-4B8C-83A1-F6EECF244321}">
                <p14:modId xmlns:p14="http://schemas.microsoft.com/office/powerpoint/2010/main" val="480530007"/>
              </p:ext>
            </p:extLst>
          </p:nvPr>
        </p:nvGraphicFramePr>
        <p:xfrm>
          <a:off x="906389" y="3258626"/>
          <a:ext cx="3471041" cy="701040"/>
        </p:xfrm>
        <a:graphic>
          <a:graphicData uri="http://schemas.openxmlformats.org/drawingml/2006/table">
            <a:tbl>
              <a:tblPr>
                <a:tableStyleId>{073A0DAA-6AF3-43AB-8588-CEC1D06C72B9}</a:tableStyleId>
              </a:tblPr>
              <a:tblGrid>
                <a:gridCol w="3471041">
                  <a:extLst>
                    <a:ext uri="{9D8B030D-6E8A-4147-A177-3AD203B41FA5}">
                      <a16:colId xmlns:a16="http://schemas.microsoft.com/office/drawing/2014/main" val="2171671436"/>
                    </a:ext>
                  </a:extLst>
                </a:gridCol>
              </a:tblGrid>
              <a:tr h="0">
                <a:tc>
                  <a:txBody>
                    <a:bodyPr/>
                    <a:lstStyle/>
                    <a:p>
                      <a:pPr algn="l" fontAlgn="ctr"/>
                      <a:r>
                        <a:rPr lang="en-US" dirty="0">
                          <a:effectLst/>
                        </a:rPr>
                        <a:t>SUM_PAYLOAD_MASS_NASA_CRS</a:t>
                      </a:r>
                    </a:p>
                  </a:txBody>
                  <a:tcPr marL="76200" marR="76200" marT="38100" marB="38100" anchor="ctr"/>
                </a:tc>
                <a:extLst>
                  <a:ext uri="{0D108BD9-81ED-4DB2-BD59-A6C34878D82A}">
                    <a16:rowId xmlns:a16="http://schemas.microsoft.com/office/drawing/2014/main" val="2335202271"/>
                  </a:ext>
                </a:extLst>
              </a:tr>
              <a:tr h="0">
                <a:tc>
                  <a:txBody>
                    <a:bodyPr/>
                    <a:lstStyle/>
                    <a:p>
                      <a:r>
                        <a:rPr lang="en-US" dirty="0">
                          <a:effectLst/>
                        </a:rPr>
                        <a:t>45596</a:t>
                      </a:r>
                    </a:p>
                  </a:txBody>
                  <a:tcPr marL="76200" marR="76200" marT="38100" marB="38100" anchor="ctr"/>
                </a:tc>
                <a:extLst>
                  <a:ext uri="{0D108BD9-81ED-4DB2-BD59-A6C34878D82A}">
                    <a16:rowId xmlns:a16="http://schemas.microsoft.com/office/drawing/2014/main" val="1024121671"/>
                  </a:ext>
                </a:extLst>
              </a:tr>
            </a:tbl>
          </a:graphicData>
        </a:graphic>
      </p:graphicFrame>
      <p:sp>
        <p:nvSpPr>
          <p:cNvPr id="8" name="Content Placeholder 4">
            <a:extLst>
              <a:ext uri="{FF2B5EF4-FFF2-40B4-BE49-F238E27FC236}">
                <a16:creationId xmlns:a16="http://schemas.microsoft.com/office/drawing/2014/main" id="{78A55B7B-4227-AF64-7A61-006D2AB401E9}"/>
              </a:ext>
            </a:extLst>
          </p:cNvPr>
          <p:cNvSpPr txBox="1">
            <a:spLocks/>
          </p:cNvSpPr>
          <p:nvPr/>
        </p:nvSpPr>
        <p:spPr>
          <a:xfrm>
            <a:off x="770011" y="4272454"/>
            <a:ext cx="10652235" cy="9385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Displays the total payload mass carried by boosters launched by NASA (CRS)</a:t>
            </a:r>
          </a:p>
        </p:txBody>
      </p:sp>
    </p:spTree>
    <p:extLst>
      <p:ext uri="{BB962C8B-B14F-4D97-AF65-F5344CB8AC3E}">
        <p14:creationId xmlns:p14="http://schemas.microsoft.com/office/powerpoint/2010/main" val="40100147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Content Placeholder 4">
            <a:extLst>
              <a:ext uri="{FF2B5EF4-FFF2-40B4-BE49-F238E27FC236}">
                <a16:creationId xmlns:a16="http://schemas.microsoft.com/office/drawing/2014/main" id="{3ED3B8D5-553C-BF30-1429-34ED59942D7D}"/>
              </a:ext>
            </a:extLst>
          </p:cNvPr>
          <p:cNvSpPr txBox="1">
            <a:spLocks/>
          </p:cNvSpPr>
          <p:nvPr/>
        </p:nvSpPr>
        <p:spPr>
          <a:xfrm>
            <a:off x="770010" y="1489296"/>
            <a:ext cx="10515601" cy="1096251"/>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j-lt"/>
              </a:rPr>
              <a:t>SELECT AVG(PAYLOAD_MASS__KG_) AS AVG_F9_v1_1 FROM SPACEXTABLE WHERE </a:t>
            </a:r>
            <a:r>
              <a:rPr lang="en-US" sz="2200" dirty="0" err="1">
                <a:solidFill>
                  <a:schemeClr val="accent3">
                    <a:lumMod val="25000"/>
                  </a:schemeClr>
                </a:solidFill>
                <a:latin typeface="+mj-lt"/>
              </a:rPr>
              <a:t>Booster_Version</a:t>
            </a:r>
            <a:r>
              <a:rPr lang="en-US" sz="2200" dirty="0">
                <a:solidFill>
                  <a:schemeClr val="accent3">
                    <a:lumMod val="25000"/>
                  </a:schemeClr>
                </a:solidFill>
                <a:latin typeface="+mj-lt"/>
              </a:rPr>
              <a:t> = 'F9 v1.1'</a:t>
            </a:r>
          </a:p>
        </p:txBody>
      </p:sp>
      <p:sp>
        <p:nvSpPr>
          <p:cNvPr id="6" name="Content Placeholder 4">
            <a:extLst>
              <a:ext uri="{FF2B5EF4-FFF2-40B4-BE49-F238E27FC236}">
                <a16:creationId xmlns:a16="http://schemas.microsoft.com/office/drawing/2014/main" id="{9527A7DA-1F89-3532-92F6-9FB778DA43F3}"/>
              </a:ext>
            </a:extLst>
          </p:cNvPr>
          <p:cNvSpPr txBox="1">
            <a:spLocks/>
          </p:cNvSpPr>
          <p:nvPr/>
        </p:nvSpPr>
        <p:spPr>
          <a:xfrm>
            <a:off x="770010" y="2712851"/>
            <a:ext cx="10515601" cy="5644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graphicFrame>
        <p:nvGraphicFramePr>
          <p:cNvPr id="7" name="Table 6">
            <a:extLst>
              <a:ext uri="{FF2B5EF4-FFF2-40B4-BE49-F238E27FC236}">
                <a16:creationId xmlns:a16="http://schemas.microsoft.com/office/drawing/2014/main" id="{763FFD08-BCB5-F175-AAD9-CE7D5DEEC80B}"/>
              </a:ext>
            </a:extLst>
          </p:cNvPr>
          <p:cNvGraphicFramePr>
            <a:graphicFrameLocks noGrp="1"/>
          </p:cNvGraphicFramePr>
          <p:nvPr>
            <p:extLst>
              <p:ext uri="{D42A27DB-BD31-4B8C-83A1-F6EECF244321}">
                <p14:modId xmlns:p14="http://schemas.microsoft.com/office/powerpoint/2010/main" val="1493409869"/>
              </p:ext>
            </p:extLst>
          </p:nvPr>
        </p:nvGraphicFramePr>
        <p:xfrm>
          <a:off x="906390" y="3258626"/>
          <a:ext cx="2110080" cy="701040"/>
        </p:xfrm>
        <a:graphic>
          <a:graphicData uri="http://schemas.openxmlformats.org/drawingml/2006/table">
            <a:tbl>
              <a:tblPr>
                <a:tableStyleId>{073A0DAA-6AF3-43AB-8588-CEC1D06C72B9}</a:tableStyleId>
              </a:tblPr>
              <a:tblGrid>
                <a:gridCol w="2110080">
                  <a:extLst>
                    <a:ext uri="{9D8B030D-6E8A-4147-A177-3AD203B41FA5}">
                      <a16:colId xmlns:a16="http://schemas.microsoft.com/office/drawing/2014/main" val="2171671436"/>
                    </a:ext>
                  </a:extLst>
                </a:gridCol>
              </a:tblGrid>
              <a:tr h="0">
                <a:tc>
                  <a:txBody>
                    <a:bodyPr/>
                    <a:lstStyle/>
                    <a:p>
                      <a:pPr algn="l" fontAlgn="ctr"/>
                      <a:r>
                        <a:rPr lang="en-US" dirty="0">
                          <a:effectLst/>
                        </a:rPr>
                        <a:t>AVG_F9_v1_1</a:t>
                      </a:r>
                    </a:p>
                  </a:txBody>
                  <a:tcPr marL="76200" marR="76200" marT="38100" marB="38100" anchor="ctr"/>
                </a:tc>
                <a:extLst>
                  <a:ext uri="{0D108BD9-81ED-4DB2-BD59-A6C34878D82A}">
                    <a16:rowId xmlns:a16="http://schemas.microsoft.com/office/drawing/2014/main" val="2335202271"/>
                  </a:ext>
                </a:extLst>
              </a:tr>
              <a:tr h="0">
                <a:tc>
                  <a:txBody>
                    <a:bodyPr/>
                    <a:lstStyle/>
                    <a:p>
                      <a:r>
                        <a:rPr lang="en-US" dirty="0">
                          <a:effectLst/>
                        </a:rPr>
                        <a:t>2928.4</a:t>
                      </a:r>
                    </a:p>
                  </a:txBody>
                  <a:tcPr marL="76200" marR="76200" marT="38100" marB="38100" anchor="ctr"/>
                </a:tc>
                <a:extLst>
                  <a:ext uri="{0D108BD9-81ED-4DB2-BD59-A6C34878D82A}">
                    <a16:rowId xmlns:a16="http://schemas.microsoft.com/office/drawing/2014/main" val="1024121671"/>
                  </a:ext>
                </a:extLst>
              </a:tr>
            </a:tbl>
          </a:graphicData>
        </a:graphic>
      </p:graphicFrame>
      <p:sp>
        <p:nvSpPr>
          <p:cNvPr id="8" name="Content Placeholder 4">
            <a:extLst>
              <a:ext uri="{FF2B5EF4-FFF2-40B4-BE49-F238E27FC236}">
                <a16:creationId xmlns:a16="http://schemas.microsoft.com/office/drawing/2014/main" id="{367175F5-DE4F-8D08-44E0-8920927D3422}"/>
              </a:ext>
            </a:extLst>
          </p:cNvPr>
          <p:cNvSpPr txBox="1">
            <a:spLocks/>
          </p:cNvSpPr>
          <p:nvPr/>
        </p:nvSpPr>
        <p:spPr>
          <a:xfrm>
            <a:off x="770011" y="4272454"/>
            <a:ext cx="10652235" cy="9385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Displays average payload mass carried by booster version F9 v1.1</a:t>
            </a:r>
          </a:p>
        </p:txBody>
      </p:sp>
    </p:spTree>
    <p:extLst>
      <p:ext uri="{BB962C8B-B14F-4D97-AF65-F5344CB8AC3E}">
        <p14:creationId xmlns:p14="http://schemas.microsoft.com/office/powerpoint/2010/main" val="27355605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Content Placeholder 4">
            <a:extLst>
              <a:ext uri="{FF2B5EF4-FFF2-40B4-BE49-F238E27FC236}">
                <a16:creationId xmlns:a16="http://schemas.microsoft.com/office/drawing/2014/main" id="{961F4C4D-B241-998E-B1F0-56492F2F98A6}"/>
              </a:ext>
            </a:extLst>
          </p:cNvPr>
          <p:cNvSpPr txBox="1">
            <a:spLocks/>
          </p:cNvSpPr>
          <p:nvPr/>
        </p:nvSpPr>
        <p:spPr>
          <a:xfrm>
            <a:off x="770010" y="1489296"/>
            <a:ext cx="10515601" cy="1096251"/>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j-lt"/>
              </a:rPr>
              <a:t>SELECT MIN("Date") AS FIRST_SUCCESS_GROUND FROM SPACEXTABLE WHERE </a:t>
            </a:r>
            <a:r>
              <a:rPr lang="en-US" sz="2200" dirty="0" err="1">
                <a:solidFill>
                  <a:schemeClr val="accent3">
                    <a:lumMod val="25000"/>
                  </a:schemeClr>
                </a:solidFill>
                <a:latin typeface="+mj-lt"/>
              </a:rPr>
              <a:t>Landing_Outcome</a:t>
            </a:r>
            <a:r>
              <a:rPr lang="en-US" sz="2200" dirty="0">
                <a:solidFill>
                  <a:schemeClr val="accent3">
                    <a:lumMod val="25000"/>
                  </a:schemeClr>
                </a:solidFill>
                <a:latin typeface="+mj-lt"/>
              </a:rPr>
              <a:t> = 'Success (ground pad)'</a:t>
            </a:r>
          </a:p>
        </p:txBody>
      </p:sp>
      <p:sp>
        <p:nvSpPr>
          <p:cNvPr id="6" name="Content Placeholder 4">
            <a:extLst>
              <a:ext uri="{FF2B5EF4-FFF2-40B4-BE49-F238E27FC236}">
                <a16:creationId xmlns:a16="http://schemas.microsoft.com/office/drawing/2014/main" id="{55F23220-1479-5321-78ED-3747075036AD}"/>
              </a:ext>
            </a:extLst>
          </p:cNvPr>
          <p:cNvSpPr txBox="1">
            <a:spLocks/>
          </p:cNvSpPr>
          <p:nvPr/>
        </p:nvSpPr>
        <p:spPr>
          <a:xfrm>
            <a:off x="770010" y="2712851"/>
            <a:ext cx="10515601" cy="5644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graphicFrame>
        <p:nvGraphicFramePr>
          <p:cNvPr id="7" name="Table 6">
            <a:extLst>
              <a:ext uri="{FF2B5EF4-FFF2-40B4-BE49-F238E27FC236}">
                <a16:creationId xmlns:a16="http://schemas.microsoft.com/office/drawing/2014/main" id="{D49220F0-B7F7-96CF-28D2-6CCB6416A17F}"/>
              </a:ext>
            </a:extLst>
          </p:cNvPr>
          <p:cNvGraphicFramePr>
            <a:graphicFrameLocks noGrp="1"/>
          </p:cNvGraphicFramePr>
          <p:nvPr>
            <p:extLst>
              <p:ext uri="{D42A27DB-BD31-4B8C-83A1-F6EECF244321}">
                <p14:modId xmlns:p14="http://schemas.microsoft.com/office/powerpoint/2010/main" val="1407109225"/>
              </p:ext>
            </p:extLst>
          </p:nvPr>
        </p:nvGraphicFramePr>
        <p:xfrm>
          <a:off x="906390" y="3258626"/>
          <a:ext cx="2562024" cy="701040"/>
        </p:xfrm>
        <a:graphic>
          <a:graphicData uri="http://schemas.openxmlformats.org/drawingml/2006/table">
            <a:tbl>
              <a:tblPr>
                <a:tableStyleId>{073A0DAA-6AF3-43AB-8588-CEC1D06C72B9}</a:tableStyleId>
              </a:tblPr>
              <a:tblGrid>
                <a:gridCol w="2562024">
                  <a:extLst>
                    <a:ext uri="{9D8B030D-6E8A-4147-A177-3AD203B41FA5}">
                      <a16:colId xmlns:a16="http://schemas.microsoft.com/office/drawing/2014/main" val="2171671436"/>
                    </a:ext>
                  </a:extLst>
                </a:gridCol>
              </a:tblGrid>
              <a:tr h="0">
                <a:tc>
                  <a:txBody>
                    <a:bodyPr/>
                    <a:lstStyle/>
                    <a:p>
                      <a:pPr algn="l" fontAlgn="ctr"/>
                      <a:r>
                        <a:rPr lang="en-US" dirty="0">
                          <a:effectLst/>
                        </a:rPr>
                        <a:t>FIRST_SUCCESS_GROUND</a:t>
                      </a:r>
                    </a:p>
                  </a:txBody>
                  <a:tcPr marL="76200" marR="76200" marT="38100" marB="38100" anchor="ctr"/>
                </a:tc>
                <a:extLst>
                  <a:ext uri="{0D108BD9-81ED-4DB2-BD59-A6C34878D82A}">
                    <a16:rowId xmlns:a16="http://schemas.microsoft.com/office/drawing/2014/main" val="2335202271"/>
                  </a:ext>
                </a:extLst>
              </a:tr>
              <a:tr h="0">
                <a:tc>
                  <a:txBody>
                    <a:bodyPr/>
                    <a:lstStyle/>
                    <a:p>
                      <a:r>
                        <a:rPr lang="en-US" sz="1800" b="0" i="0" kern="1200" dirty="0">
                          <a:solidFill>
                            <a:schemeClr val="dk1"/>
                          </a:solidFill>
                          <a:effectLst/>
                          <a:latin typeface="+mn-lt"/>
                          <a:ea typeface="+mn-ea"/>
                          <a:cs typeface="+mn-cs"/>
                        </a:rPr>
                        <a:t>2015-12-22</a:t>
                      </a:r>
                      <a:endParaRPr lang="en-US" dirty="0">
                        <a:effectLst/>
                      </a:endParaRPr>
                    </a:p>
                  </a:txBody>
                  <a:tcPr marL="76200" marR="76200" marT="38100" marB="38100" anchor="ctr"/>
                </a:tc>
                <a:extLst>
                  <a:ext uri="{0D108BD9-81ED-4DB2-BD59-A6C34878D82A}">
                    <a16:rowId xmlns:a16="http://schemas.microsoft.com/office/drawing/2014/main" val="1024121671"/>
                  </a:ext>
                </a:extLst>
              </a:tr>
            </a:tbl>
          </a:graphicData>
        </a:graphic>
      </p:graphicFrame>
      <p:sp>
        <p:nvSpPr>
          <p:cNvPr id="8" name="Content Placeholder 4">
            <a:extLst>
              <a:ext uri="{FF2B5EF4-FFF2-40B4-BE49-F238E27FC236}">
                <a16:creationId xmlns:a16="http://schemas.microsoft.com/office/drawing/2014/main" id="{6C1B14FE-EB6D-F622-F6BC-C6081D76517E}"/>
              </a:ext>
            </a:extLst>
          </p:cNvPr>
          <p:cNvSpPr txBox="1">
            <a:spLocks/>
          </p:cNvSpPr>
          <p:nvPr/>
        </p:nvSpPr>
        <p:spPr>
          <a:xfrm>
            <a:off x="770011" y="4272454"/>
            <a:ext cx="10652235" cy="9385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Lists the date when the first successful landing outcome in ground pad was </a:t>
            </a:r>
            <a:r>
              <a:rPr lang="en-US" sz="1800" dirty="0" err="1">
                <a:solidFill>
                  <a:schemeClr val="tx1">
                    <a:lumMod val="50000"/>
                    <a:lumOff val="50000"/>
                  </a:schemeClr>
                </a:solidFill>
                <a:latin typeface="Abadi" panose="020B0604020104020204" pitchFamily="34" charset="0"/>
              </a:rPr>
              <a:t>acheived</a:t>
            </a:r>
            <a:r>
              <a:rPr lang="en-US" sz="1800" dirty="0">
                <a:solidFill>
                  <a:schemeClr val="tx1">
                    <a:lumMod val="50000"/>
                    <a:lumOff val="50000"/>
                  </a:schemeClr>
                </a:solidFill>
                <a:latin typeface="Abadi" panose="020B0604020104020204" pitchFamily="34" charset="0"/>
              </a:rPr>
              <a:t>.</a:t>
            </a:r>
          </a:p>
        </p:txBody>
      </p:sp>
    </p:spTree>
    <p:extLst>
      <p:ext uri="{BB962C8B-B14F-4D97-AF65-F5344CB8AC3E}">
        <p14:creationId xmlns:p14="http://schemas.microsoft.com/office/powerpoint/2010/main" val="14346799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Content Placeholder 4">
            <a:extLst>
              <a:ext uri="{FF2B5EF4-FFF2-40B4-BE49-F238E27FC236}">
                <a16:creationId xmlns:a16="http://schemas.microsoft.com/office/drawing/2014/main" id="{0EF1FC46-8CBF-4E73-B0E3-999C9FE56E34}"/>
              </a:ext>
            </a:extLst>
          </p:cNvPr>
          <p:cNvSpPr txBox="1">
            <a:spLocks/>
          </p:cNvSpPr>
          <p:nvPr/>
        </p:nvSpPr>
        <p:spPr>
          <a:xfrm>
            <a:off x="770010" y="2712851"/>
            <a:ext cx="10515601" cy="5644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Content Placeholder 4">
            <a:extLst>
              <a:ext uri="{FF2B5EF4-FFF2-40B4-BE49-F238E27FC236}">
                <a16:creationId xmlns:a16="http://schemas.microsoft.com/office/drawing/2014/main" id="{4EBFB719-A36A-0D1C-C911-BF46A615ACE4}"/>
              </a:ext>
            </a:extLst>
          </p:cNvPr>
          <p:cNvSpPr txBox="1">
            <a:spLocks/>
          </p:cNvSpPr>
          <p:nvPr/>
        </p:nvSpPr>
        <p:spPr>
          <a:xfrm>
            <a:off x="805737" y="4924889"/>
            <a:ext cx="10652235" cy="93857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Lists the names of the boosters which have success in drone ship and have payload mass greater than 4000 but less than 6000.</a:t>
            </a:r>
          </a:p>
        </p:txBody>
      </p:sp>
      <p:sp>
        <p:nvSpPr>
          <p:cNvPr id="6" name="Content Placeholder 4">
            <a:extLst>
              <a:ext uri="{FF2B5EF4-FFF2-40B4-BE49-F238E27FC236}">
                <a16:creationId xmlns:a16="http://schemas.microsoft.com/office/drawing/2014/main" id="{51A5CE1B-A852-C6F8-4066-3F420B7EB12C}"/>
              </a:ext>
            </a:extLst>
          </p:cNvPr>
          <p:cNvSpPr txBox="1">
            <a:spLocks/>
          </p:cNvSpPr>
          <p:nvPr/>
        </p:nvSpPr>
        <p:spPr>
          <a:xfrm>
            <a:off x="770010" y="1489296"/>
            <a:ext cx="10515601" cy="1096251"/>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j-lt"/>
              </a:rPr>
              <a:t>SELECT DISTINCT </a:t>
            </a:r>
            <a:r>
              <a:rPr lang="en-US" sz="2200" dirty="0" err="1">
                <a:solidFill>
                  <a:schemeClr val="accent3">
                    <a:lumMod val="25000"/>
                  </a:schemeClr>
                </a:solidFill>
                <a:latin typeface="+mj-lt"/>
              </a:rPr>
              <a:t>Booster_Version</a:t>
            </a:r>
            <a:r>
              <a:rPr lang="en-US" sz="2200" dirty="0">
                <a:solidFill>
                  <a:schemeClr val="accent3">
                    <a:lumMod val="25000"/>
                  </a:schemeClr>
                </a:solidFill>
                <a:latin typeface="+mj-lt"/>
              </a:rPr>
              <a:t> FROM SPACEXTABLE WHERE </a:t>
            </a:r>
            <a:r>
              <a:rPr lang="en-US" sz="2200" dirty="0" err="1">
                <a:solidFill>
                  <a:schemeClr val="accent3">
                    <a:lumMod val="25000"/>
                  </a:schemeClr>
                </a:solidFill>
                <a:latin typeface="+mj-lt"/>
              </a:rPr>
              <a:t>Landing_Outcome</a:t>
            </a:r>
            <a:r>
              <a:rPr lang="en-US" sz="2200" dirty="0">
                <a:solidFill>
                  <a:schemeClr val="accent3">
                    <a:lumMod val="25000"/>
                  </a:schemeClr>
                </a:solidFill>
                <a:latin typeface="+mj-lt"/>
              </a:rPr>
              <a:t> = 'Success (drone ship)' AND PAYLOAD_MASS__KG_ BETWEEN 4000 AND 6000</a:t>
            </a:r>
          </a:p>
        </p:txBody>
      </p:sp>
      <p:graphicFrame>
        <p:nvGraphicFramePr>
          <p:cNvPr id="7" name="Table 6">
            <a:extLst>
              <a:ext uri="{FF2B5EF4-FFF2-40B4-BE49-F238E27FC236}">
                <a16:creationId xmlns:a16="http://schemas.microsoft.com/office/drawing/2014/main" id="{9FB99BBE-1A5A-B98B-FD2B-374FB7E02939}"/>
              </a:ext>
            </a:extLst>
          </p:cNvPr>
          <p:cNvGraphicFramePr>
            <a:graphicFrameLocks noGrp="1"/>
          </p:cNvGraphicFramePr>
          <p:nvPr>
            <p:extLst>
              <p:ext uri="{D42A27DB-BD31-4B8C-83A1-F6EECF244321}">
                <p14:modId xmlns:p14="http://schemas.microsoft.com/office/powerpoint/2010/main" val="3696823816"/>
              </p:ext>
            </p:extLst>
          </p:nvPr>
        </p:nvGraphicFramePr>
        <p:xfrm>
          <a:off x="2225566" y="3010183"/>
          <a:ext cx="1905000" cy="1752600"/>
        </p:xfrm>
        <a:graphic>
          <a:graphicData uri="http://schemas.openxmlformats.org/drawingml/2006/table">
            <a:tbl>
              <a:tblPr>
                <a:tableStyleId>{D7AC3CCA-C797-4891-BE02-D94E43425B78}</a:tableStyleId>
              </a:tblPr>
              <a:tblGrid>
                <a:gridCol w="1905000">
                  <a:extLst>
                    <a:ext uri="{9D8B030D-6E8A-4147-A177-3AD203B41FA5}">
                      <a16:colId xmlns:a16="http://schemas.microsoft.com/office/drawing/2014/main" val="2993065929"/>
                    </a:ext>
                  </a:extLst>
                </a:gridCol>
              </a:tblGrid>
              <a:tr h="291503">
                <a:tc>
                  <a:txBody>
                    <a:bodyPr/>
                    <a:lstStyle/>
                    <a:p>
                      <a:pPr algn="l" fontAlgn="ctr"/>
                      <a:r>
                        <a:rPr lang="en-US" dirty="0" err="1">
                          <a:effectLst/>
                        </a:rPr>
                        <a:t>Booster_Version</a:t>
                      </a:r>
                      <a:endParaRPr lang="en-US" dirty="0">
                        <a:effectLst/>
                      </a:endParaRPr>
                    </a:p>
                  </a:txBody>
                  <a:tcPr marL="76200" marR="76200" marT="38100" marB="38100" anchor="ctr"/>
                </a:tc>
                <a:extLst>
                  <a:ext uri="{0D108BD9-81ED-4DB2-BD59-A6C34878D82A}">
                    <a16:rowId xmlns:a16="http://schemas.microsoft.com/office/drawing/2014/main" val="2822099388"/>
                  </a:ext>
                </a:extLst>
              </a:tr>
              <a:tr h="291503">
                <a:tc>
                  <a:txBody>
                    <a:bodyPr/>
                    <a:lstStyle/>
                    <a:p>
                      <a:r>
                        <a:rPr lang="en-US" dirty="0">
                          <a:effectLst/>
                        </a:rPr>
                        <a:t>F9 FT B1022</a:t>
                      </a:r>
                    </a:p>
                  </a:txBody>
                  <a:tcPr marL="76200" marR="76200" marT="38100" marB="38100" anchor="ctr"/>
                </a:tc>
                <a:extLst>
                  <a:ext uri="{0D108BD9-81ED-4DB2-BD59-A6C34878D82A}">
                    <a16:rowId xmlns:a16="http://schemas.microsoft.com/office/drawing/2014/main" val="1708709216"/>
                  </a:ext>
                </a:extLst>
              </a:tr>
              <a:tr h="291503">
                <a:tc>
                  <a:txBody>
                    <a:bodyPr/>
                    <a:lstStyle/>
                    <a:p>
                      <a:r>
                        <a:rPr lang="en-US">
                          <a:effectLst/>
                        </a:rPr>
                        <a:t>F9 FT B1026</a:t>
                      </a:r>
                    </a:p>
                  </a:txBody>
                  <a:tcPr marL="76200" marR="76200" marT="38100" marB="38100" anchor="ctr"/>
                </a:tc>
                <a:extLst>
                  <a:ext uri="{0D108BD9-81ED-4DB2-BD59-A6C34878D82A}">
                    <a16:rowId xmlns:a16="http://schemas.microsoft.com/office/drawing/2014/main" val="190515903"/>
                  </a:ext>
                </a:extLst>
              </a:tr>
              <a:tr h="291503">
                <a:tc>
                  <a:txBody>
                    <a:bodyPr/>
                    <a:lstStyle/>
                    <a:p>
                      <a:r>
                        <a:rPr lang="en-US">
                          <a:effectLst/>
                        </a:rPr>
                        <a:t>F9 FT B1021.2</a:t>
                      </a:r>
                    </a:p>
                  </a:txBody>
                  <a:tcPr marL="76200" marR="76200" marT="38100" marB="38100" anchor="ctr"/>
                </a:tc>
                <a:extLst>
                  <a:ext uri="{0D108BD9-81ED-4DB2-BD59-A6C34878D82A}">
                    <a16:rowId xmlns:a16="http://schemas.microsoft.com/office/drawing/2014/main" val="830477296"/>
                  </a:ext>
                </a:extLst>
              </a:tr>
              <a:tr h="291503">
                <a:tc>
                  <a:txBody>
                    <a:bodyPr/>
                    <a:lstStyle/>
                    <a:p>
                      <a:r>
                        <a:rPr lang="en-US" dirty="0">
                          <a:effectLst/>
                        </a:rPr>
                        <a:t>F9 FT B1031.2</a:t>
                      </a:r>
                    </a:p>
                  </a:txBody>
                  <a:tcPr marL="76200" marR="76200" marT="38100" marB="38100" anchor="ctr"/>
                </a:tc>
                <a:extLst>
                  <a:ext uri="{0D108BD9-81ED-4DB2-BD59-A6C34878D82A}">
                    <a16:rowId xmlns:a16="http://schemas.microsoft.com/office/drawing/2014/main" val="871900440"/>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Content Placeholder 4">
            <a:extLst>
              <a:ext uri="{FF2B5EF4-FFF2-40B4-BE49-F238E27FC236}">
                <a16:creationId xmlns:a16="http://schemas.microsoft.com/office/drawing/2014/main" id="{60CED38E-72FE-43C3-4C2B-0F502AE8046A}"/>
              </a:ext>
            </a:extLst>
          </p:cNvPr>
          <p:cNvSpPr txBox="1">
            <a:spLocks/>
          </p:cNvSpPr>
          <p:nvPr/>
        </p:nvSpPr>
        <p:spPr>
          <a:xfrm>
            <a:off x="770010" y="2712851"/>
            <a:ext cx="10515601" cy="5644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6" name="Content Placeholder 4">
            <a:extLst>
              <a:ext uri="{FF2B5EF4-FFF2-40B4-BE49-F238E27FC236}">
                <a16:creationId xmlns:a16="http://schemas.microsoft.com/office/drawing/2014/main" id="{C19464EE-E4C4-E41C-D8D2-BE8C427EB0F1}"/>
              </a:ext>
            </a:extLst>
          </p:cNvPr>
          <p:cNvSpPr txBox="1">
            <a:spLocks/>
          </p:cNvSpPr>
          <p:nvPr/>
        </p:nvSpPr>
        <p:spPr>
          <a:xfrm>
            <a:off x="805737" y="5219178"/>
            <a:ext cx="10652235" cy="93857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Lists the total number of successful and failure mission outcomes.</a:t>
            </a:r>
          </a:p>
        </p:txBody>
      </p:sp>
      <p:sp>
        <p:nvSpPr>
          <p:cNvPr id="7" name="Content Placeholder 4">
            <a:extLst>
              <a:ext uri="{FF2B5EF4-FFF2-40B4-BE49-F238E27FC236}">
                <a16:creationId xmlns:a16="http://schemas.microsoft.com/office/drawing/2014/main" id="{8904A17F-5D3A-F71F-C768-549115D48AFB}"/>
              </a:ext>
            </a:extLst>
          </p:cNvPr>
          <p:cNvSpPr txBox="1">
            <a:spLocks/>
          </p:cNvSpPr>
          <p:nvPr/>
        </p:nvSpPr>
        <p:spPr>
          <a:xfrm>
            <a:off x="770010" y="1489296"/>
            <a:ext cx="10515601" cy="1096251"/>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j-lt"/>
              </a:rPr>
              <a:t>SELECT </a:t>
            </a:r>
            <a:r>
              <a:rPr lang="en-US" sz="2200" dirty="0" err="1">
                <a:solidFill>
                  <a:schemeClr val="accent3">
                    <a:lumMod val="25000"/>
                  </a:schemeClr>
                </a:solidFill>
                <a:latin typeface="+mj-lt"/>
              </a:rPr>
              <a:t>Mission_Outcome</a:t>
            </a:r>
            <a:r>
              <a:rPr lang="en-US" sz="2200" dirty="0">
                <a:solidFill>
                  <a:schemeClr val="accent3">
                    <a:lumMod val="25000"/>
                  </a:schemeClr>
                </a:solidFill>
                <a:latin typeface="+mj-lt"/>
              </a:rPr>
              <a:t>, COUNT(*) AS "Count" FROM SPACEXTABLE GROUP BY </a:t>
            </a:r>
            <a:r>
              <a:rPr lang="en-US" sz="2200" dirty="0" err="1">
                <a:solidFill>
                  <a:schemeClr val="accent3">
                    <a:lumMod val="25000"/>
                  </a:schemeClr>
                </a:solidFill>
                <a:latin typeface="+mj-lt"/>
              </a:rPr>
              <a:t>Mission_Outcome</a:t>
            </a:r>
            <a:endParaRPr lang="en-US" sz="2200" dirty="0">
              <a:solidFill>
                <a:schemeClr val="accent3">
                  <a:lumMod val="25000"/>
                </a:schemeClr>
              </a:solidFill>
              <a:latin typeface="+mj-lt"/>
            </a:endParaRPr>
          </a:p>
        </p:txBody>
      </p:sp>
      <p:graphicFrame>
        <p:nvGraphicFramePr>
          <p:cNvPr id="8" name="Table 7">
            <a:extLst>
              <a:ext uri="{FF2B5EF4-FFF2-40B4-BE49-F238E27FC236}">
                <a16:creationId xmlns:a16="http://schemas.microsoft.com/office/drawing/2014/main" id="{21235071-AAA1-D08E-5B9F-C1A9B6086000}"/>
              </a:ext>
            </a:extLst>
          </p:cNvPr>
          <p:cNvGraphicFramePr>
            <a:graphicFrameLocks noGrp="1"/>
          </p:cNvGraphicFramePr>
          <p:nvPr>
            <p:extLst>
              <p:ext uri="{D42A27DB-BD31-4B8C-83A1-F6EECF244321}">
                <p14:modId xmlns:p14="http://schemas.microsoft.com/office/powerpoint/2010/main" val="3377933134"/>
              </p:ext>
            </p:extLst>
          </p:nvPr>
        </p:nvGraphicFramePr>
        <p:xfrm>
          <a:off x="1679027" y="3197123"/>
          <a:ext cx="4648200" cy="1752600"/>
        </p:xfrm>
        <a:graphic>
          <a:graphicData uri="http://schemas.openxmlformats.org/drawingml/2006/table">
            <a:tbl>
              <a:tblPr>
                <a:tableStyleId>{D7AC3CCA-C797-4891-BE02-D94E43425B78}</a:tableStyleId>
              </a:tblPr>
              <a:tblGrid>
                <a:gridCol w="3492062">
                  <a:extLst>
                    <a:ext uri="{9D8B030D-6E8A-4147-A177-3AD203B41FA5}">
                      <a16:colId xmlns:a16="http://schemas.microsoft.com/office/drawing/2014/main" val="792082634"/>
                    </a:ext>
                  </a:extLst>
                </a:gridCol>
                <a:gridCol w="1156138">
                  <a:extLst>
                    <a:ext uri="{9D8B030D-6E8A-4147-A177-3AD203B41FA5}">
                      <a16:colId xmlns:a16="http://schemas.microsoft.com/office/drawing/2014/main" val="1511842759"/>
                    </a:ext>
                  </a:extLst>
                </a:gridCol>
              </a:tblGrid>
              <a:tr h="0">
                <a:tc>
                  <a:txBody>
                    <a:bodyPr/>
                    <a:lstStyle/>
                    <a:p>
                      <a:pPr algn="l" fontAlgn="ctr"/>
                      <a:r>
                        <a:rPr lang="en-US" dirty="0" err="1">
                          <a:effectLst/>
                        </a:rPr>
                        <a:t>Mission_Outcome</a:t>
                      </a:r>
                      <a:endParaRPr lang="en-US" dirty="0">
                        <a:effectLst/>
                      </a:endParaRPr>
                    </a:p>
                  </a:txBody>
                  <a:tcPr marL="76200" marR="76200" marT="38100" marB="38100" anchor="ctr"/>
                </a:tc>
                <a:tc>
                  <a:txBody>
                    <a:bodyPr/>
                    <a:lstStyle/>
                    <a:p>
                      <a:pPr algn="l" fontAlgn="ctr"/>
                      <a:r>
                        <a:rPr lang="en-US" dirty="0">
                          <a:effectLst/>
                        </a:rPr>
                        <a:t>Count</a:t>
                      </a:r>
                    </a:p>
                  </a:txBody>
                  <a:tcPr marL="76200" marR="76200" marT="38100" marB="38100" anchor="ctr"/>
                </a:tc>
                <a:extLst>
                  <a:ext uri="{0D108BD9-81ED-4DB2-BD59-A6C34878D82A}">
                    <a16:rowId xmlns:a16="http://schemas.microsoft.com/office/drawing/2014/main" val="861268693"/>
                  </a:ext>
                </a:extLst>
              </a:tr>
              <a:tr h="0">
                <a:tc>
                  <a:txBody>
                    <a:bodyPr/>
                    <a:lstStyle/>
                    <a:p>
                      <a:r>
                        <a:rPr lang="en-US">
                          <a:effectLst/>
                        </a:rPr>
                        <a:t>Failure (in flight)</a:t>
                      </a:r>
                    </a:p>
                  </a:txBody>
                  <a:tcPr marL="76200" marR="76200" marT="38100" marB="38100" anchor="ctr"/>
                </a:tc>
                <a:tc>
                  <a:txBody>
                    <a:bodyPr/>
                    <a:lstStyle/>
                    <a:p>
                      <a:r>
                        <a:rPr lang="en-US">
                          <a:effectLst/>
                        </a:rPr>
                        <a:t>1</a:t>
                      </a:r>
                    </a:p>
                  </a:txBody>
                  <a:tcPr marL="76200" marR="76200" marT="38100" marB="38100" anchor="ctr"/>
                </a:tc>
                <a:extLst>
                  <a:ext uri="{0D108BD9-81ED-4DB2-BD59-A6C34878D82A}">
                    <a16:rowId xmlns:a16="http://schemas.microsoft.com/office/drawing/2014/main" val="677700886"/>
                  </a:ext>
                </a:extLst>
              </a:tr>
              <a:tr h="0">
                <a:tc>
                  <a:txBody>
                    <a:bodyPr/>
                    <a:lstStyle/>
                    <a:p>
                      <a:r>
                        <a:rPr lang="en-US">
                          <a:effectLst/>
                        </a:rPr>
                        <a:t>Success</a:t>
                      </a:r>
                    </a:p>
                  </a:txBody>
                  <a:tcPr marL="76200" marR="76200" marT="38100" marB="38100" anchor="ctr"/>
                </a:tc>
                <a:tc>
                  <a:txBody>
                    <a:bodyPr/>
                    <a:lstStyle/>
                    <a:p>
                      <a:r>
                        <a:rPr lang="en-US">
                          <a:effectLst/>
                        </a:rPr>
                        <a:t>98</a:t>
                      </a:r>
                    </a:p>
                  </a:txBody>
                  <a:tcPr marL="76200" marR="76200" marT="38100" marB="38100" anchor="ctr"/>
                </a:tc>
                <a:extLst>
                  <a:ext uri="{0D108BD9-81ED-4DB2-BD59-A6C34878D82A}">
                    <a16:rowId xmlns:a16="http://schemas.microsoft.com/office/drawing/2014/main" val="3014145056"/>
                  </a:ext>
                </a:extLst>
              </a:tr>
              <a:tr h="0">
                <a:tc>
                  <a:txBody>
                    <a:bodyPr/>
                    <a:lstStyle/>
                    <a:p>
                      <a:r>
                        <a:rPr lang="en-US">
                          <a:effectLst/>
                        </a:rPr>
                        <a:t>Success</a:t>
                      </a:r>
                    </a:p>
                  </a:txBody>
                  <a:tcPr marL="76200" marR="76200" marT="38100" marB="38100" anchor="ctr"/>
                </a:tc>
                <a:tc>
                  <a:txBody>
                    <a:bodyPr/>
                    <a:lstStyle/>
                    <a:p>
                      <a:r>
                        <a:rPr lang="en-US">
                          <a:effectLst/>
                        </a:rPr>
                        <a:t>1</a:t>
                      </a:r>
                    </a:p>
                  </a:txBody>
                  <a:tcPr marL="76200" marR="76200" marT="38100" marB="38100" anchor="ctr"/>
                </a:tc>
                <a:extLst>
                  <a:ext uri="{0D108BD9-81ED-4DB2-BD59-A6C34878D82A}">
                    <a16:rowId xmlns:a16="http://schemas.microsoft.com/office/drawing/2014/main" val="200627607"/>
                  </a:ext>
                </a:extLst>
              </a:tr>
              <a:tr h="0">
                <a:tc>
                  <a:txBody>
                    <a:bodyPr/>
                    <a:lstStyle/>
                    <a:p>
                      <a:r>
                        <a:rPr lang="en-US">
                          <a:effectLst/>
                        </a:rPr>
                        <a:t>Success (payload status unclear)</a:t>
                      </a:r>
                    </a:p>
                  </a:txBody>
                  <a:tcPr marL="76200" marR="76200" marT="38100" marB="38100" anchor="ctr"/>
                </a:tc>
                <a:tc>
                  <a:txBody>
                    <a:bodyPr/>
                    <a:lstStyle/>
                    <a:p>
                      <a:r>
                        <a:rPr lang="en-US" dirty="0">
                          <a:effectLst/>
                        </a:rPr>
                        <a:t>1</a:t>
                      </a:r>
                    </a:p>
                  </a:txBody>
                  <a:tcPr marL="76200" marR="76200" marT="38100" marB="38100" anchor="ctr"/>
                </a:tc>
                <a:extLst>
                  <a:ext uri="{0D108BD9-81ED-4DB2-BD59-A6C34878D82A}">
                    <a16:rowId xmlns:a16="http://schemas.microsoft.com/office/drawing/2014/main" val="1970566224"/>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2" name="Content Placeholder 4">
            <a:extLst>
              <a:ext uri="{FF2B5EF4-FFF2-40B4-BE49-F238E27FC236}">
                <a16:creationId xmlns:a16="http://schemas.microsoft.com/office/drawing/2014/main" id="{A62859FD-03C8-24A4-B1F0-EFEFA823E594}"/>
              </a:ext>
            </a:extLst>
          </p:cNvPr>
          <p:cNvSpPr txBox="1">
            <a:spLocks/>
          </p:cNvSpPr>
          <p:nvPr/>
        </p:nvSpPr>
        <p:spPr>
          <a:xfrm>
            <a:off x="6526925" y="1490594"/>
            <a:ext cx="1836556" cy="5644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6" name="Content Placeholder 4">
            <a:extLst>
              <a:ext uri="{FF2B5EF4-FFF2-40B4-BE49-F238E27FC236}">
                <a16:creationId xmlns:a16="http://schemas.microsoft.com/office/drawing/2014/main" id="{4F9F46C8-A587-7AF3-7AFD-FB0A56F1D2D6}"/>
              </a:ext>
            </a:extLst>
          </p:cNvPr>
          <p:cNvSpPr txBox="1">
            <a:spLocks/>
          </p:cNvSpPr>
          <p:nvPr/>
        </p:nvSpPr>
        <p:spPr>
          <a:xfrm>
            <a:off x="770011" y="4063039"/>
            <a:ext cx="4895066" cy="236417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Lists the names of the </a:t>
            </a:r>
            <a:r>
              <a:rPr lang="en-US" sz="1800" dirty="0" err="1">
                <a:solidFill>
                  <a:schemeClr val="tx1">
                    <a:lumMod val="50000"/>
                    <a:lumOff val="50000"/>
                  </a:schemeClr>
                </a:solidFill>
                <a:latin typeface="Abadi" panose="020B0604020104020204" pitchFamily="34" charset="0"/>
              </a:rPr>
              <a:t>booster_versions</a:t>
            </a:r>
            <a:r>
              <a:rPr lang="en-US" sz="1800" dirty="0">
                <a:solidFill>
                  <a:schemeClr val="tx1">
                    <a:lumMod val="50000"/>
                    <a:lumOff val="50000"/>
                  </a:schemeClr>
                </a:solidFill>
                <a:latin typeface="Abadi" panose="020B0604020104020204" pitchFamily="34" charset="0"/>
              </a:rPr>
              <a:t> which have carried the maximum payload mass. Use a subquery.</a:t>
            </a:r>
          </a:p>
        </p:txBody>
      </p:sp>
      <p:sp>
        <p:nvSpPr>
          <p:cNvPr id="7" name="Content Placeholder 4">
            <a:extLst>
              <a:ext uri="{FF2B5EF4-FFF2-40B4-BE49-F238E27FC236}">
                <a16:creationId xmlns:a16="http://schemas.microsoft.com/office/drawing/2014/main" id="{DBC8EF51-1DCE-8721-75D2-5F4BAC24B968}"/>
              </a:ext>
            </a:extLst>
          </p:cNvPr>
          <p:cNvSpPr txBox="1">
            <a:spLocks/>
          </p:cNvSpPr>
          <p:nvPr/>
        </p:nvSpPr>
        <p:spPr>
          <a:xfrm>
            <a:off x="770011" y="1489295"/>
            <a:ext cx="4895066" cy="232595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j-lt"/>
              </a:rPr>
              <a:t>SELECT DISTINCT </a:t>
            </a:r>
            <a:r>
              <a:rPr lang="en-US" sz="2200" dirty="0" err="1">
                <a:solidFill>
                  <a:schemeClr val="accent3">
                    <a:lumMod val="25000"/>
                  </a:schemeClr>
                </a:solidFill>
                <a:latin typeface="+mj-lt"/>
              </a:rPr>
              <a:t>Booster_Version</a:t>
            </a:r>
            <a:r>
              <a:rPr lang="en-US" sz="2200" dirty="0">
                <a:solidFill>
                  <a:schemeClr val="accent3">
                    <a:lumMod val="25000"/>
                  </a:schemeClr>
                </a:solidFill>
                <a:latin typeface="+mj-lt"/>
              </a:rPr>
              <a:t> FROM SPACEXTABLE WHERE PAYLOAD_MASS__KG_ IN(SELECT MAX(PAYLOAD_MASS__KG_) FROM SPACEXTABLE)</a:t>
            </a:r>
          </a:p>
        </p:txBody>
      </p:sp>
      <p:graphicFrame>
        <p:nvGraphicFramePr>
          <p:cNvPr id="8" name="Table 7">
            <a:extLst>
              <a:ext uri="{FF2B5EF4-FFF2-40B4-BE49-F238E27FC236}">
                <a16:creationId xmlns:a16="http://schemas.microsoft.com/office/drawing/2014/main" id="{5E9E7CAE-D7E4-15E1-FC36-1F1FB3D4B8C9}"/>
              </a:ext>
            </a:extLst>
          </p:cNvPr>
          <p:cNvGraphicFramePr>
            <a:graphicFrameLocks noGrp="1"/>
          </p:cNvGraphicFramePr>
          <p:nvPr>
            <p:extLst>
              <p:ext uri="{D42A27DB-BD31-4B8C-83A1-F6EECF244321}">
                <p14:modId xmlns:p14="http://schemas.microsoft.com/office/powerpoint/2010/main" val="698263933"/>
              </p:ext>
            </p:extLst>
          </p:nvPr>
        </p:nvGraphicFramePr>
        <p:xfrm>
          <a:off x="7022607" y="1887372"/>
          <a:ext cx="3384330" cy="4351334"/>
        </p:xfrm>
        <a:graphic>
          <a:graphicData uri="http://schemas.openxmlformats.org/drawingml/2006/table">
            <a:tbl>
              <a:tblPr>
                <a:tableStyleId>{D7AC3CCA-C797-4891-BE02-D94E43425B78}</a:tableStyleId>
              </a:tblPr>
              <a:tblGrid>
                <a:gridCol w="3384330">
                  <a:extLst>
                    <a:ext uri="{9D8B030D-6E8A-4147-A177-3AD203B41FA5}">
                      <a16:colId xmlns:a16="http://schemas.microsoft.com/office/drawing/2014/main" val="2969120077"/>
                    </a:ext>
                  </a:extLst>
                </a:gridCol>
              </a:tblGrid>
              <a:tr h="334718">
                <a:tc>
                  <a:txBody>
                    <a:bodyPr/>
                    <a:lstStyle/>
                    <a:p>
                      <a:pPr algn="l" fontAlgn="ctr"/>
                      <a:r>
                        <a:rPr lang="en-US" sz="1700" dirty="0" err="1">
                          <a:effectLst/>
                        </a:rPr>
                        <a:t>Booster_Version</a:t>
                      </a:r>
                      <a:endParaRPr lang="en-US" sz="1700" dirty="0">
                        <a:effectLst/>
                      </a:endParaRPr>
                    </a:p>
                  </a:txBody>
                  <a:tcPr marL="72765" marR="72765" marT="36382" marB="36382" anchor="ctr"/>
                </a:tc>
                <a:extLst>
                  <a:ext uri="{0D108BD9-81ED-4DB2-BD59-A6C34878D82A}">
                    <a16:rowId xmlns:a16="http://schemas.microsoft.com/office/drawing/2014/main" val="3621257292"/>
                  </a:ext>
                </a:extLst>
              </a:tr>
              <a:tr h="334718">
                <a:tc>
                  <a:txBody>
                    <a:bodyPr/>
                    <a:lstStyle/>
                    <a:p>
                      <a:r>
                        <a:rPr lang="en-US" sz="1700">
                          <a:effectLst/>
                        </a:rPr>
                        <a:t>F9 B5 B1048.4</a:t>
                      </a:r>
                    </a:p>
                  </a:txBody>
                  <a:tcPr marL="72765" marR="72765" marT="36382" marB="36382" anchor="ctr"/>
                </a:tc>
                <a:extLst>
                  <a:ext uri="{0D108BD9-81ED-4DB2-BD59-A6C34878D82A}">
                    <a16:rowId xmlns:a16="http://schemas.microsoft.com/office/drawing/2014/main" val="1339244896"/>
                  </a:ext>
                </a:extLst>
              </a:tr>
              <a:tr h="334718">
                <a:tc>
                  <a:txBody>
                    <a:bodyPr/>
                    <a:lstStyle/>
                    <a:p>
                      <a:r>
                        <a:rPr lang="en-US" sz="1700">
                          <a:effectLst/>
                        </a:rPr>
                        <a:t>F9 B5 B1049.4</a:t>
                      </a:r>
                    </a:p>
                  </a:txBody>
                  <a:tcPr marL="72765" marR="72765" marT="36382" marB="36382" anchor="ctr"/>
                </a:tc>
                <a:extLst>
                  <a:ext uri="{0D108BD9-81ED-4DB2-BD59-A6C34878D82A}">
                    <a16:rowId xmlns:a16="http://schemas.microsoft.com/office/drawing/2014/main" val="3011738225"/>
                  </a:ext>
                </a:extLst>
              </a:tr>
              <a:tr h="334718">
                <a:tc>
                  <a:txBody>
                    <a:bodyPr/>
                    <a:lstStyle/>
                    <a:p>
                      <a:r>
                        <a:rPr lang="en-US" sz="1700">
                          <a:effectLst/>
                        </a:rPr>
                        <a:t>F9 B5 B1051.3</a:t>
                      </a:r>
                    </a:p>
                  </a:txBody>
                  <a:tcPr marL="72765" marR="72765" marT="36382" marB="36382" anchor="ctr"/>
                </a:tc>
                <a:extLst>
                  <a:ext uri="{0D108BD9-81ED-4DB2-BD59-A6C34878D82A}">
                    <a16:rowId xmlns:a16="http://schemas.microsoft.com/office/drawing/2014/main" val="1333547481"/>
                  </a:ext>
                </a:extLst>
              </a:tr>
              <a:tr h="334718">
                <a:tc>
                  <a:txBody>
                    <a:bodyPr/>
                    <a:lstStyle/>
                    <a:p>
                      <a:r>
                        <a:rPr lang="en-US" sz="1700">
                          <a:effectLst/>
                        </a:rPr>
                        <a:t>F9 B5 B1056.4</a:t>
                      </a:r>
                    </a:p>
                  </a:txBody>
                  <a:tcPr marL="72765" marR="72765" marT="36382" marB="36382" anchor="ctr"/>
                </a:tc>
                <a:extLst>
                  <a:ext uri="{0D108BD9-81ED-4DB2-BD59-A6C34878D82A}">
                    <a16:rowId xmlns:a16="http://schemas.microsoft.com/office/drawing/2014/main" val="2249040898"/>
                  </a:ext>
                </a:extLst>
              </a:tr>
              <a:tr h="334718">
                <a:tc>
                  <a:txBody>
                    <a:bodyPr/>
                    <a:lstStyle/>
                    <a:p>
                      <a:r>
                        <a:rPr lang="en-US" sz="1700">
                          <a:effectLst/>
                        </a:rPr>
                        <a:t>F9 B5 B1048.5</a:t>
                      </a:r>
                    </a:p>
                  </a:txBody>
                  <a:tcPr marL="72765" marR="72765" marT="36382" marB="36382" anchor="ctr"/>
                </a:tc>
                <a:extLst>
                  <a:ext uri="{0D108BD9-81ED-4DB2-BD59-A6C34878D82A}">
                    <a16:rowId xmlns:a16="http://schemas.microsoft.com/office/drawing/2014/main" val="2257561710"/>
                  </a:ext>
                </a:extLst>
              </a:tr>
              <a:tr h="334718">
                <a:tc>
                  <a:txBody>
                    <a:bodyPr/>
                    <a:lstStyle/>
                    <a:p>
                      <a:r>
                        <a:rPr lang="en-US" sz="1700" dirty="0">
                          <a:effectLst/>
                        </a:rPr>
                        <a:t>F9 B5 B1051.4</a:t>
                      </a:r>
                    </a:p>
                  </a:txBody>
                  <a:tcPr marL="72765" marR="72765" marT="36382" marB="36382" anchor="ctr"/>
                </a:tc>
                <a:extLst>
                  <a:ext uri="{0D108BD9-81ED-4DB2-BD59-A6C34878D82A}">
                    <a16:rowId xmlns:a16="http://schemas.microsoft.com/office/drawing/2014/main" val="1735624802"/>
                  </a:ext>
                </a:extLst>
              </a:tr>
              <a:tr h="334718">
                <a:tc>
                  <a:txBody>
                    <a:bodyPr/>
                    <a:lstStyle/>
                    <a:p>
                      <a:r>
                        <a:rPr lang="en-US" sz="1700">
                          <a:effectLst/>
                        </a:rPr>
                        <a:t>F9 B5 B1049.5</a:t>
                      </a:r>
                    </a:p>
                  </a:txBody>
                  <a:tcPr marL="72765" marR="72765" marT="36382" marB="36382" anchor="ctr"/>
                </a:tc>
                <a:extLst>
                  <a:ext uri="{0D108BD9-81ED-4DB2-BD59-A6C34878D82A}">
                    <a16:rowId xmlns:a16="http://schemas.microsoft.com/office/drawing/2014/main" val="2683154486"/>
                  </a:ext>
                </a:extLst>
              </a:tr>
              <a:tr h="334718">
                <a:tc>
                  <a:txBody>
                    <a:bodyPr/>
                    <a:lstStyle/>
                    <a:p>
                      <a:r>
                        <a:rPr lang="en-US" sz="1700">
                          <a:effectLst/>
                        </a:rPr>
                        <a:t>F9 B5 B1060.2</a:t>
                      </a:r>
                    </a:p>
                  </a:txBody>
                  <a:tcPr marL="72765" marR="72765" marT="36382" marB="36382" anchor="ctr"/>
                </a:tc>
                <a:extLst>
                  <a:ext uri="{0D108BD9-81ED-4DB2-BD59-A6C34878D82A}">
                    <a16:rowId xmlns:a16="http://schemas.microsoft.com/office/drawing/2014/main" val="3400304452"/>
                  </a:ext>
                </a:extLst>
              </a:tr>
              <a:tr h="334718">
                <a:tc>
                  <a:txBody>
                    <a:bodyPr/>
                    <a:lstStyle/>
                    <a:p>
                      <a:r>
                        <a:rPr lang="en-US" sz="1700">
                          <a:effectLst/>
                        </a:rPr>
                        <a:t>F9 B5 B1058.3</a:t>
                      </a:r>
                    </a:p>
                  </a:txBody>
                  <a:tcPr marL="72765" marR="72765" marT="36382" marB="36382" anchor="ctr"/>
                </a:tc>
                <a:extLst>
                  <a:ext uri="{0D108BD9-81ED-4DB2-BD59-A6C34878D82A}">
                    <a16:rowId xmlns:a16="http://schemas.microsoft.com/office/drawing/2014/main" val="917963708"/>
                  </a:ext>
                </a:extLst>
              </a:tr>
              <a:tr h="334718">
                <a:tc>
                  <a:txBody>
                    <a:bodyPr/>
                    <a:lstStyle/>
                    <a:p>
                      <a:r>
                        <a:rPr lang="en-US" sz="1700">
                          <a:effectLst/>
                        </a:rPr>
                        <a:t>F9 B5 B1051.6</a:t>
                      </a:r>
                    </a:p>
                  </a:txBody>
                  <a:tcPr marL="72765" marR="72765" marT="36382" marB="36382" anchor="ctr"/>
                </a:tc>
                <a:extLst>
                  <a:ext uri="{0D108BD9-81ED-4DB2-BD59-A6C34878D82A}">
                    <a16:rowId xmlns:a16="http://schemas.microsoft.com/office/drawing/2014/main" val="4196917004"/>
                  </a:ext>
                </a:extLst>
              </a:tr>
              <a:tr h="334718">
                <a:tc>
                  <a:txBody>
                    <a:bodyPr/>
                    <a:lstStyle/>
                    <a:p>
                      <a:r>
                        <a:rPr lang="en-US" sz="1700">
                          <a:effectLst/>
                        </a:rPr>
                        <a:t>F9 B5 B1060.3</a:t>
                      </a:r>
                    </a:p>
                  </a:txBody>
                  <a:tcPr marL="72765" marR="72765" marT="36382" marB="36382" anchor="ctr"/>
                </a:tc>
                <a:extLst>
                  <a:ext uri="{0D108BD9-81ED-4DB2-BD59-A6C34878D82A}">
                    <a16:rowId xmlns:a16="http://schemas.microsoft.com/office/drawing/2014/main" val="1149078215"/>
                  </a:ext>
                </a:extLst>
              </a:tr>
              <a:tr h="334718">
                <a:tc>
                  <a:txBody>
                    <a:bodyPr/>
                    <a:lstStyle/>
                    <a:p>
                      <a:r>
                        <a:rPr lang="en-US" sz="1700" dirty="0">
                          <a:effectLst/>
                        </a:rPr>
                        <a:t>F9 B5 B1049.7</a:t>
                      </a:r>
                    </a:p>
                  </a:txBody>
                  <a:tcPr marL="72765" marR="72765" marT="36382" marB="36382" anchor="ctr"/>
                </a:tc>
                <a:extLst>
                  <a:ext uri="{0D108BD9-81ED-4DB2-BD59-A6C34878D82A}">
                    <a16:rowId xmlns:a16="http://schemas.microsoft.com/office/drawing/2014/main" val="3217611089"/>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Content Placeholder 4">
            <a:extLst>
              <a:ext uri="{FF2B5EF4-FFF2-40B4-BE49-F238E27FC236}">
                <a16:creationId xmlns:a16="http://schemas.microsoft.com/office/drawing/2014/main" id="{7896C02C-986A-4BA7-DD19-9EEF0705F881}"/>
              </a:ext>
            </a:extLst>
          </p:cNvPr>
          <p:cNvSpPr txBox="1">
            <a:spLocks/>
          </p:cNvSpPr>
          <p:nvPr/>
        </p:nvSpPr>
        <p:spPr>
          <a:xfrm>
            <a:off x="770010" y="2712851"/>
            <a:ext cx="10515601" cy="5644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6" name="Content Placeholder 4">
            <a:extLst>
              <a:ext uri="{FF2B5EF4-FFF2-40B4-BE49-F238E27FC236}">
                <a16:creationId xmlns:a16="http://schemas.microsoft.com/office/drawing/2014/main" id="{BB993D6D-D61D-83AA-6CC7-F1A4AF8E1E39}"/>
              </a:ext>
            </a:extLst>
          </p:cNvPr>
          <p:cNvSpPr txBox="1">
            <a:spLocks/>
          </p:cNvSpPr>
          <p:nvPr/>
        </p:nvSpPr>
        <p:spPr>
          <a:xfrm>
            <a:off x="633376" y="4600434"/>
            <a:ext cx="10652235" cy="93857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Lists the records which will display the month names, failure </a:t>
            </a:r>
            <a:r>
              <a:rPr lang="en-US" sz="1800" dirty="0" err="1">
                <a:solidFill>
                  <a:schemeClr val="tx1">
                    <a:lumMod val="50000"/>
                    <a:lumOff val="50000"/>
                  </a:schemeClr>
                </a:solidFill>
                <a:latin typeface="Abadi" panose="020B0604020104020204" pitchFamily="34" charset="0"/>
              </a:rPr>
              <a:t>landing_outcomes</a:t>
            </a:r>
            <a:r>
              <a:rPr lang="en-US" sz="1800" dirty="0">
                <a:solidFill>
                  <a:schemeClr val="tx1">
                    <a:lumMod val="50000"/>
                    <a:lumOff val="50000"/>
                  </a:schemeClr>
                </a:solidFill>
                <a:latin typeface="Abadi" panose="020B0604020104020204" pitchFamily="34" charset="0"/>
              </a:rPr>
              <a:t> in drone ship ,booster versions, </a:t>
            </a:r>
            <a:r>
              <a:rPr lang="en-US" sz="1800" dirty="0" err="1">
                <a:solidFill>
                  <a:schemeClr val="tx1">
                    <a:lumMod val="50000"/>
                    <a:lumOff val="50000"/>
                  </a:schemeClr>
                </a:solidFill>
                <a:latin typeface="Abadi" panose="020B0604020104020204" pitchFamily="34" charset="0"/>
              </a:rPr>
              <a:t>launch_site</a:t>
            </a:r>
            <a:r>
              <a:rPr lang="en-US" sz="1800" dirty="0">
                <a:solidFill>
                  <a:schemeClr val="tx1">
                    <a:lumMod val="50000"/>
                    <a:lumOff val="50000"/>
                  </a:schemeClr>
                </a:solidFill>
                <a:latin typeface="Abadi" panose="020B0604020104020204" pitchFamily="34" charset="0"/>
              </a:rPr>
              <a:t> for the months in year 2015.</a:t>
            </a:r>
          </a:p>
        </p:txBody>
      </p:sp>
      <p:sp>
        <p:nvSpPr>
          <p:cNvPr id="7" name="Content Placeholder 4">
            <a:extLst>
              <a:ext uri="{FF2B5EF4-FFF2-40B4-BE49-F238E27FC236}">
                <a16:creationId xmlns:a16="http://schemas.microsoft.com/office/drawing/2014/main" id="{EF4F8178-3D10-5835-0230-6F69D2E42521}"/>
              </a:ext>
            </a:extLst>
          </p:cNvPr>
          <p:cNvSpPr txBox="1">
            <a:spLocks/>
          </p:cNvSpPr>
          <p:nvPr/>
        </p:nvSpPr>
        <p:spPr>
          <a:xfrm>
            <a:off x="770010" y="1489296"/>
            <a:ext cx="10515601" cy="1096251"/>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j-lt"/>
              </a:rPr>
              <a:t>SELECT SUBSTR("Date", 6, 2) AS 'Month', SUBSTR("Date", 0, 5) AS 'Year', </a:t>
            </a:r>
            <a:r>
              <a:rPr lang="en-US" sz="2200" dirty="0" err="1">
                <a:solidFill>
                  <a:schemeClr val="accent3">
                    <a:lumMod val="25000"/>
                  </a:schemeClr>
                </a:solidFill>
                <a:latin typeface="+mj-lt"/>
              </a:rPr>
              <a:t>Landing_Outcome</a:t>
            </a:r>
            <a:r>
              <a:rPr lang="en-US" sz="2200" dirty="0">
                <a:solidFill>
                  <a:schemeClr val="accent3">
                    <a:lumMod val="25000"/>
                  </a:schemeClr>
                </a:solidFill>
                <a:latin typeface="+mj-lt"/>
              </a:rPr>
              <a:t> FROM SPACEXTABLE WHERE </a:t>
            </a:r>
            <a:r>
              <a:rPr lang="en-US" sz="2200" dirty="0" err="1">
                <a:solidFill>
                  <a:schemeClr val="accent3">
                    <a:lumMod val="25000"/>
                  </a:schemeClr>
                </a:solidFill>
                <a:latin typeface="+mj-lt"/>
              </a:rPr>
              <a:t>Landing_Outcome</a:t>
            </a:r>
            <a:r>
              <a:rPr lang="en-US" sz="2200" dirty="0">
                <a:solidFill>
                  <a:schemeClr val="accent3">
                    <a:lumMod val="25000"/>
                  </a:schemeClr>
                </a:solidFill>
                <a:latin typeface="+mj-lt"/>
              </a:rPr>
              <a:t> LIKE 'Failure%' AND "Year" = '2015'</a:t>
            </a:r>
          </a:p>
        </p:txBody>
      </p:sp>
      <p:graphicFrame>
        <p:nvGraphicFramePr>
          <p:cNvPr id="8" name="Table 7">
            <a:extLst>
              <a:ext uri="{FF2B5EF4-FFF2-40B4-BE49-F238E27FC236}">
                <a16:creationId xmlns:a16="http://schemas.microsoft.com/office/drawing/2014/main" id="{86733F4E-1DC7-88C4-3818-92325B15F105}"/>
              </a:ext>
            </a:extLst>
          </p:cNvPr>
          <p:cNvGraphicFramePr>
            <a:graphicFrameLocks noGrp="1"/>
          </p:cNvGraphicFramePr>
          <p:nvPr>
            <p:extLst>
              <p:ext uri="{D42A27DB-BD31-4B8C-83A1-F6EECF244321}">
                <p14:modId xmlns:p14="http://schemas.microsoft.com/office/powerpoint/2010/main" val="1162506293"/>
              </p:ext>
            </p:extLst>
          </p:nvPr>
        </p:nvGraphicFramePr>
        <p:xfrm>
          <a:off x="1836683" y="3258942"/>
          <a:ext cx="6340365" cy="1051560"/>
        </p:xfrm>
        <a:graphic>
          <a:graphicData uri="http://schemas.openxmlformats.org/drawingml/2006/table">
            <a:tbl>
              <a:tblPr>
                <a:tableStyleId>{D7AC3CCA-C797-4891-BE02-D94E43425B78}</a:tableStyleId>
              </a:tblPr>
              <a:tblGrid>
                <a:gridCol w="2113455">
                  <a:extLst>
                    <a:ext uri="{9D8B030D-6E8A-4147-A177-3AD203B41FA5}">
                      <a16:colId xmlns:a16="http://schemas.microsoft.com/office/drawing/2014/main" val="3194848195"/>
                    </a:ext>
                  </a:extLst>
                </a:gridCol>
                <a:gridCol w="2113455">
                  <a:extLst>
                    <a:ext uri="{9D8B030D-6E8A-4147-A177-3AD203B41FA5}">
                      <a16:colId xmlns:a16="http://schemas.microsoft.com/office/drawing/2014/main" val="1913352098"/>
                    </a:ext>
                  </a:extLst>
                </a:gridCol>
                <a:gridCol w="2113455">
                  <a:extLst>
                    <a:ext uri="{9D8B030D-6E8A-4147-A177-3AD203B41FA5}">
                      <a16:colId xmlns:a16="http://schemas.microsoft.com/office/drawing/2014/main" val="2744424767"/>
                    </a:ext>
                  </a:extLst>
                </a:gridCol>
              </a:tblGrid>
              <a:tr h="0">
                <a:tc>
                  <a:txBody>
                    <a:bodyPr/>
                    <a:lstStyle/>
                    <a:p>
                      <a:pPr algn="l" fontAlgn="ctr"/>
                      <a:r>
                        <a:rPr lang="en-US">
                          <a:effectLst/>
                        </a:rPr>
                        <a:t>Month</a:t>
                      </a:r>
                    </a:p>
                  </a:txBody>
                  <a:tcPr marL="76200" marR="76200" marT="38100" marB="38100" anchor="ctr"/>
                </a:tc>
                <a:tc>
                  <a:txBody>
                    <a:bodyPr/>
                    <a:lstStyle/>
                    <a:p>
                      <a:pPr algn="l" fontAlgn="ctr"/>
                      <a:r>
                        <a:rPr lang="en-US">
                          <a:effectLst/>
                        </a:rPr>
                        <a:t>Year</a:t>
                      </a:r>
                    </a:p>
                  </a:txBody>
                  <a:tcPr marL="76200" marR="76200" marT="38100" marB="38100" anchor="ctr"/>
                </a:tc>
                <a:tc>
                  <a:txBody>
                    <a:bodyPr/>
                    <a:lstStyle/>
                    <a:p>
                      <a:pPr algn="l" fontAlgn="ctr"/>
                      <a:r>
                        <a:rPr lang="en-US" dirty="0" err="1">
                          <a:effectLst/>
                        </a:rPr>
                        <a:t>Landing_Outcome</a:t>
                      </a:r>
                      <a:endParaRPr lang="en-US" dirty="0">
                        <a:effectLst/>
                      </a:endParaRPr>
                    </a:p>
                  </a:txBody>
                  <a:tcPr marL="76200" marR="76200" marT="38100" marB="38100" anchor="ctr"/>
                </a:tc>
                <a:extLst>
                  <a:ext uri="{0D108BD9-81ED-4DB2-BD59-A6C34878D82A}">
                    <a16:rowId xmlns:a16="http://schemas.microsoft.com/office/drawing/2014/main" val="3821918084"/>
                  </a:ext>
                </a:extLst>
              </a:tr>
              <a:tr h="0">
                <a:tc>
                  <a:txBody>
                    <a:bodyPr/>
                    <a:lstStyle/>
                    <a:p>
                      <a:r>
                        <a:rPr lang="en-US">
                          <a:effectLst/>
                        </a:rPr>
                        <a:t>01</a:t>
                      </a:r>
                    </a:p>
                  </a:txBody>
                  <a:tcPr marL="76200" marR="76200" marT="38100" marB="38100" anchor="ctr"/>
                </a:tc>
                <a:tc>
                  <a:txBody>
                    <a:bodyPr/>
                    <a:lstStyle/>
                    <a:p>
                      <a:r>
                        <a:rPr lang="en-US" dirty="0">
                          <a:effectLst/>
                        </a:rPr>
                        <a:t>2015</a:t>
                      </a:r>
                    </a:p>
                  </a:txBody>
                  <a:tcPr marL="76200" marR="76200" marT="38100" marB="38100" anchor="ctr"/>
                </a:tc>
                <a:tc>
                  <a:txBody>
                    <a:bodyPr/>
                    <a:lstStyle/>
                    <a:p>
                      <a:r>
                        <a:rPr lang="en-US">
                          <a:effectLst/>
                        </a:rPr>
                        <a:t>Failure (drone ship)</a:t>
                      </a:r>
                    </a:p>
                  </a:txBody>
                  <a:tcPr marL="76200" marR="76200" marT="38100" marB="38100" anchor="ctr"/>
                </a:tc>
                <a:extLst>
                  <a:ext uri="{0D108BD9-81ED-4DB2-BD59-A6C34878D82A}">
                    <a16:rowId xmlns:a16="http://schemas.microsoft.com/office/drawing/2014/main" val="1160115450"/>
                  </a:ext>
                </a:extLst>
              </a:tr>
              <a:tr h="0">
                <a:tc>
                  <a:txBody>
                    <a:bodyPr/>
                    <a:lstStyle/>
                    <a:p>
                      <a:r>
                        <a:rPr lang="en-US">
                          <a:effectLst/>
                        </a:rPr>
                        <a:t>04</a:t>
                      </a:r>
                    </a:p>
                  </a:txBody>
                  <a:tcPr marL="76200" marR="76200" marT="38100" marB="38100" anchor="ctr"/>
                </a:tc>
                <a:tc>
                  <a:txBody>
                    <a:bodyPr/>
                    <a:lstStyle/>
                    <a:p>
                      <a:r>
                        <a:rPr lang="en-US">
                          <a:effectLst/>
                        </a:rPr>
                        <a:t>2015</a:t>
                      </a:r>
                    </a:p>
                  </a:txBody>
                  <a:tcPr marL="76200" marR="76200" marT="38100" marB="38100" anchor="ctr"/>
                </a:tc>
                <a:tc>
                  <a:txBody>
                    <a:bodyPr/>
                    <a:lstStyle/>
                    <a:p>
                      <a:r>
                        <a:rPr lang="en-US" dirty="0">
                          <a:effectLst/>
                        </a:rPr>
                        <a:t>Failure (drone ship)</a:t>
                      </a:r>
                    </a:p>
                  </a:txBody>
                  <a:tcPr marL="76200" marR="76200" marT="38100" marB="38100" anchor="ctr"/>
                </a:tc>
                <a:extLst>
                  <a:ext uri="{0D108BD9-81ED-4DB2-BD59-A6C34878D82A}">
                    <a16:rowId xmlns:a16="http://schemas.microsoft.com/office/drawing/2014/main" val="783141191"/>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Content Placeholder 4">
            <a:extLst>
              <a:ext uri="{FF2B5EF4-FFF2-40B4-BE49-F238E27FC236}">
                <a16:creationId xmlns:a16="http://schemas.microsoft.com/office/drawing/2014/main" id="{4393FEC5-ABD6-BFA9-65A3-7A110BC93161}"/>
              </a:ext>
            </a:extLst>
          </p:cNvPr>
          <p:cNvSpPr txBox="1">
            <a:spLocks/>
          </p:cNvSpPr>
          <p:nvPr/>
        </p:nvSpPr>
        <p:spPr>
          <a:xfrm>
            <a:off x="6526925" y="1490594"/>
            <a:ext cx="1836556" cy="56448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6" name="Content Placeholder 4">
            <a:extLst>
              <a:ext uri="{FF2B5EF4-FFF2-40B4-BE49-F238E27FC236}">
                <a16:creationId xmlns:a16="http://schemas.microsoft.com/office/drawing/2014/main" id="{3B4BA9DF-7DA5-CCC5-8513-5C7222AC7B34}"/>
              </a:ext>
            </a:extLst>
          </p:cNvPr>
          <p:cNvSpPr txBox="1">
            <a:spLocks/>
          </p:cNvSpPr>
          <p:nvPr/>
        </p:nvSpPr>
        <p:spPr>
          <a:xfrm>
            <a:off x="770011" y="4063039"/>
            <a:ext cx="4895066" cy="236417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800" dirty="0">
                <a:solidFill>
                  <a:schemeClr val="tx1">
                    <a:lumMod val="50000"/>
                    <a:lumOff val="50000"/>
                  </a:schemeClr>
                </a:solidFill>
                <a:latin typeface="Abadi" panose="020B0604020104020204" pitchFamily="34" charset="0"/>
              </a:rPr>
              <a:t>Ranking the count of landing outcomes (such as Failure (drone ship) or Success (ground pad)) between the date 2010-06-04 and 2017-03-20, in descending order.</a:t>
            </a:r>
          </a:p>
        </p:txBody>
      </p:sp>
      <p:sp>
        <p:nvSpPr>
          <p:cNvPr id="7" name="Content Placeholder 4">
            <a:extLst>
              <a:ext uri="{FF2B5EF4-FFF2-40B4-BE49-F238E27FC236}">
                <a16:creationId xmlns:a16="http://schemas.microsoft.com/office/drawing/2014/main" id="{E3DFD467-5E79-A0DD-FEA2-03A0EA456A43}"/>
              </a:ext>
            </a:extLst>
          </p:cNvPr>
          <p:cNvSpPr txBox="1">
            <a:spLocks/>
          </p:cNvSpPr>
          <p:nvPr/>
        </p:nvSpPr>
        <p:spPr>
          <a:xfrm>
            <a:off x="770011" y="1489295"/>
            <a:ext cx="4895066" cy="232595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Query</a:t>
            </a:r>
          </a:p>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mj-lt"/>
              </a:rPr>
              <a:t>SELECT </a:t>
            </a:r>
            <a:r>
              <a:rPr lang="en-US" sz="2200" dirty="0" err="1">
                <a:solidFill>
                  <a:schemeClr val="accent3">
                    <a:lumMod val="25000"/>
                  </a:schemeClr>
                </a:solidFill>
                <a:latin typeface="+mj-lt"/>
              </a:rPr>
              <a:t>Landing_Outcome</a:t>
            </a:r>
            <a:r>
              <a:rPr lang="en-US" sz="2200" dirty="0">
                <a:solidFill>
                  <a:schemeClr val="accent3">
                    <a:lumMod val="25000"/>
                  </a:schemeClr>
                </a:solidFill>
                <a:latin typeface="+mj-lt"/>
              </a:rPr>
              <a:t>, COUNT(*) AS </a:t>
            </a:r>
            <a:r>
              <a:rPr lang="en-US" sz="2200" dirty="0" err="1">
                <a:solidFill>
                  <a:schemeClr val="accent3">
                    <a:lumMod val="25000"/>
                  </a:schemeClr>
                </a:solidFill>
                <a:latin typeface="+mj-lt"/>
              </a:rPr>
              <a:t>cnt</a:t>
            </a:r>
            <a:r>
              <a:rPr lang="en-US" sz="2200" dirty="0">
                <a:solidFill>
                  <a:schemeClr val="accent3">
                    <a:lumMod val="25000"/>
                  </a:schemeClr>
                </a:solidFill>
                <a:latin typeface="+mj-lt"/>
              </a:rPr>
              <a:t> FROM SPACEXTABLE WHERE "Date" BETWEEN '2010-06-04' AND '2017-03-20' GROUP BY </a:t>
            </a:r>
            <a:r>
              <a:rPr lang="en-US" sz="2200" dirty="0" err="1">
                <a:solidFill>
                  <a:schemeClr val="accent3">
                    <a:lumMod val="25000"/>
                  </a:schemeClr>
                </a:solidFill>
                <a:latin typeface="+mj-lt"/>
              </a:rPr>
              <a:t>Landing_Outcome</a:t>
            </a:r>
            <a:r>
              <a:rPr lang="en-US" sz="2200" dirty="0">
                <a:solidFill>
                  <a:schemeClr val="accent3">
                    <a:lumMod val="25000"/>
                  </a:schemeClr>
                </a:solidFill>
                <a:latin typeface="+mj-lt"/>
              </a:rPr>
              <a:t> ORDER BY </a:t>
            </a:r>
            <a:r>
              <a:rPr lang="en-US" sz="2200" dirty="0" err="1">
                <a:solidFill>
                  <a:schemeClr val="accent3">
                    <a:lumMod val="25000"/>
                  </a:schemeClr>
                </a:solidFill>
                <a:latin typeface="+mj-lt"/>
              </a:rPr>
              <a:t>cnt</a:t>
            </a:r>
            <a:r>
              <a:rPr lang="en-US" sz="2200" dirty="0">
                <a:solidFill>
                  <a:schemeClr val="accent3">
                    <a:lumMod val="25000"/>
                  </a:schemeClr>
                </a:solidFill>
                <a:latin typeface="+mj-lt"/>
              </a:rPr>
              <a:t> DESC</a:t>
            </a:r>
          </a:p>
        </p:txBody>
      </p:sp>
      <p:graphicFrame>
        <p:nvGraphicFramePr>
          <p:cNvPr id="8" name="Table 7">
            <a:extLst>
              <a:ext uri="{FF2B5EF4-FFF2-40B4-BE49-F238E27FC236}">
                <a16:creationId xmlns:a16="http://schemas.microsoft.com/office/drawing/2014/main" id="{71CA4D1F-5DE8-4465-BED0-5E5C97774664}"/>
              </a:ext>
            </a:extLst>
          </p:cNvPr>
          <p:cNvGraphicFramePr>
            <a:graphicFrameLocks noGrp="1"/>
          </p:cNvGraphicFramePr>
          <p:nvPr>
            <p:extLst>
              <p:ext uri="{D42A27DB-BD31-4B8C-83A1-F6EECF244321}">
                <p14:modId xmlns:p14="http://schemas.microsoft.com/office/powerpoint/2010/main" val="2044204954"/>
              </p:ext>
            </p:extLst>
          </p:nvPr>
        </p:nvGraphicFramePr>
        <p:xfrm>
          <a:off x="6628468" y="2093184"/>
          <a:ext cx="4172608" cy="3154680"/>
        </p:xfrm>
        <a:graphic>
          <a:graphicData uri="http://schemas.openxmlformats.org/drawingml/2006/table">
            <a:tbl>
              <a:tblPr>
                <a:tableStyleId>{D7AC3CCA-C797-4891-BE02-D94E43425B78}</a:tableStyleId>
              </a:tblPr>
              <a:tblGrid>
                <a:gridCol w="2914925">
                  <a:extLst>
                    <a:ext uri="{9D8B030D-6E8A-4147-A177-3AD203B41FA5}">
                      <a16:colId xmlns:a16="http://schemas.microsoft.com/office/drawing/2014/main" val="4136407282"/>
                    </a:ext>
                  </a:extLst>
                </a:gridCol>
                <a:gridCol w="1257683">
                  <a:extLst>
                    <a:ext uri="{9D8B030D-6E8A-4147-A177-3AD203B41FA5}">
                      <a16:colId xmlns:a16="http://schemas.microsoft.com/office/drawing/2014/main" val="1028031677"/>
                    </a:ext>
                  </a:extLst>
                </a:gridCol>
              </a:tblGrid>
              <a:tr h="0">
                <a:tc>
                  <a:txBody>
                    <a:bodyPr/>
                    <a:lstStyle/>
                    <a:p>
                      <a:pPr algn="l" fontAlgn="ctr"/>
                      <a:r>
                        <a:rPr lang="en-US" dirty="0" err="1">
                          <a:effectLst/>
                        </a:rPr>
                        <a:t>Landing_Outcome</a:t>
                      </a:r>
                      <a:endParaRPr lang="en-US" dirty="0">
                        <a:effectLst/>
                      </a:endParaRPr>
                    </a:p>
                  </a:txBody>
                  <a:tcPr marL="76200" marR="76200" marT="38100" marB="38100" anchor="ctr"/>
                </a:tc>
                <a:tc>
                  <a:txBody>
                    <a:bodyPr/>
                    <a:lstStyle/>
                    <a:p>
                      <a:pPr algn="l" fontAlgn="ctr"/>
                      <a:r>
                        <a:rPr lang="en-US" dirty="0">
                          <a:effectLst/>
                        </a:rPr>
                        <a:t>Count</a:t>
                      </a:r>
                    </a:p>
                  </a:txBody>
                  <a:tcPr marL="76200" marR="76200" marT="38100" marB="38100" anchor="ctr"/>
                </a:tc>
                <a:extLst>
                  <a:ext uri="{0D108BD9-81ED-4DB2-BD59-A6C34878D82A}">
                    <a16:rowId xmlns:a16="http://schemas.microsoft.com/office/drawing/2014/main" val="476659028"/>
                  </a:ext>
                </a:extLst>
              </a:tr>
              <a:tr h="0">
                <a:tc>
                  <a:txBody>
                    <a:bodyPr/>
                    <a:lstStyle/>
                    <a:p>
                      <a:r>
                        <a:rPr lang="en-US">
                          <a:effectLst/>
                        </a:rPr>
                        <a:t>No attempt</a:t>
                      </a:r>
                    </a:p>
                  </a:txBody>
                  <a:tcPr marL="76200" marR="76200" marT="38100" marB="38100" anchor="ctr"/>
                </a:tc>
                <a:tc>
                  <a:txBody>
                    <a:bodyPr/>
                    <a:lstStyle/>
                    <a:p>
                      <a:r>
                        <a:rPr lang="en-US">
                          <a:effectLst/>
                        </a:rPr>
                        <a:t>10</a:t>
                      </a:r>
                    </a:p>
                  </a:txBody>
                  <a:tcPr marL="76200" marR="76200" marT="38100" marB="38100" anchor="ctr"/>
                </a:tc>
                <a:extLst>
                  <a:ext uri="{0D108BD9-81ED-4DB2-BD59-A6C34878D82A}">
                    <a16:rowId xmlns:a16="http://schemas.microsoft.com/office/drawing/2014/main" val="2588471316"/>
                  </a:ext>
                </a:extLst>
              </a:tr>
              <a:tr h="0">
                <a:tc>
                  <a:txBody>
                    <a:bodyPr/>
                    <a:lstStyle/>
                    <a:p>
                      <a:r>
                        <a:rPr lang="en-US">
                          <a:effectLst/>
                        </a:rPr>
                        <a:t>Success (drone ship)</a:t>
                      </a:r>
                    </a:p>
                  </a:txBody>
                  <a:tcPr marL="76200" marR="76200" marT="38100" marB="38100" anchor="ctr"/>
                </a:tc>
                <a:tc>
                  <a:txBody>
                    <a:bodyPr/>
                    <a:lstStyle/>
                    <a:p>
                      <a:r>
                        <a:rPr lang="en-US">
                          <a:effectLst/>
                        </a:rPr>
                        <a:t>5</a:t>
                      </a:r>
                    </a:p>
                  </a:txBody>
                  <a:tcPr marL="76200" marR="76200" marT="38100" marB="38100" anchor="ctr"/>
                </a:tc>
                <a:extLst>
                  <a:ext uri="{0D108BD9-81ED-4DB2-BD59-A6C34878D82A}">
                    <a16:rowId xmlns:a16="http://schemas.microsoft.com/office/drawing/2014/main" val="2222948095"/>
                  </a:ext>
                </a:extLst>
              </a:tr>
              <a:tr h="0">
                <a:tc>
                  <a:txBody>
                    <a:bodyPr/>
                    <a:lstStyle/>
                    <a:p>
                      <a:r>
                        <a:rPr lang="en-US">
                          <a:effectLst/>
                        </a:rPr>
                        <a:t>Failure (drone ship)</a:t>
                      </a:r>
                    </a:p>
                  </a:txBody>
                  <a:tcPr marL="76200" marR="76200" marT="38100" marB="38100" anchor="ctr"/>
                </a:tc>
                <a:tc>
                  <a:txBody>
                    <a:bodyPr/>
                    <a:lstStyle/>
                    <a:p>
                      <a:r>
                        <a:rPr lang="en-US">
                          <a:effectLst/>
                        </a:rPr>
                        <a:t>5</a:t>
                      </a:r>
                    </a:p>
                  </a:txBody>
                  <a:tcPr marL="76200" marR="76200" marT="38100" marB="38100" anchor="ctr"/>
                </a:tc>
                <a:extLst>
                  <a:ext uri="{0D108BD9-81ED-4DB2-BD59-A6C34878D82A}">
                    <a16:rowId xmlns:a16="http://schemas.microsoft.com/office/drawing/2014/main" val="1510034395"/>
                  </a:ext>
                </a:extLst>
              </a:tr>
              <a:tr h="0">
                <a:tc>
                  <a:txBody>
                    <a:bodyPr/>
                    <a:lstStyle/>
                    <a:p>
                      <a:r>
                        <a:rPr lang="en-US">
                          <a:effectLst/>
                        </a:rPr>
                        <a:t>Success (ground pad)</a:t>
                      </a:r>
                    </a:p>
                  </a:txBody>
                  <a:tcPr marL="76200" marR="76200" marT="38100" marB="38100" anchor="ctr"/>
                </a:tc>
                <a:tc>
                  <a:txBody>
                    <a:bodyPr/>
                    <a:lstStyle/>
                    <a:p>
                      <a:r>
                        <a:rPr lang="en-US">
                          <a:effectLst/>
                        </a:rPr>
                        <a:t>3</a:t>
                      </a:r>
                    </a:p>
                  </a:txBody>
                  <a:tcPr marL="76200" marR="76200" marT="38100" marB="38100" anchor="ctr"/>
                </a:tc>
                <a:extLst>
                  <a:ext uri="{0D108BD9-81ED-4DB2-BD59-A6C34878D82A}">
                    <a16:rowId xmlns:a16="http://schemas.microsoft.com/office/drawing/2014/main" val="3075604486"/>
                  </a:ext>
                </a:extLst>
              </a:tr>
              <a:tr h="0">
                <a:tc>
                  <a:txBody>
                    <a:bodyPr/>
                    <a:lstStyle/>
                    <a:p>
                      <a:r>
                        <a:rPr lang="en-US">
                          <a:effectLst/>
                        </a:rPr>
                        <a:t>Controlled (ocean)</a:t>
                      </a:r>
                    </a:p>
                  </a:txBody>
                  <a:tcPr marL="76200" marR="76200" marT="38100" marB="38100" anchor="ctr"/>
                </a:tc>
                <a:tc>
                  <a:txBody>
                    <a:bodyPr/>
                    <a:lstStyle/>
                    <a:p>
                      <a:r>
                        <a:rPr lang="en-US">
                          <a:effectLst/>
                        </a:rPr>
                        <a:t>3</a:t>
                      </a:r>
                    </a:p>
                  </a:txBody>
                  <a:tcPr marL="76200" marR="76200" marT="38100" marB="38100" anchor="ctr"/>
                </a:tc>
                <a:extLst>
                  <a:ext uri="{0D108BD9-81ED-4DB2-BD59-A6C34878D82A}">
                    <a16:rowId xmlns:a16="http://schemas.microsoft.com/office/drawing/2014/main" val="2903171128"/>
                  </a:ext>
                </a:extLst>
              </a:tr>
              <a:tr h="0">
                <a:tc>
                  <a:txBody>
                    <a:bodyPr/>
                    <a:lstStyle/>
                    <a:p>
                      <a:r>
                        <a:rPr lang="en-US">
                          <a:effectLst/>
                        </a:rPr>
                        <a:t>Uncontrolled (ocean)</a:t>
                      </a:r>
                    </a:p>
                  </a:txBody>
                  <a:tcPr marL="76200" marR="76200" marT="38100" marB="38100" anchor="ctr"/>
                </a:tc>
                <a:tc>
                  <a:txBody>
                    <a:bodyPr/>
                    <a:lstStyle/>
                    <a:p>
                      <a:r>
                        <a:rPr lang="en-US">
                          <a:effectLst/>
                        </a:rPr>
                        <a:t>2</a:t>
                      </a:r>
                    </a:p>
                  </a:txBody>
                  <a:tcPr marL="76200" marR="76200" marT="38100" marB="38100" anchor="ctr"/>
                </a:tc>
                <a:extLst>
                  <a:ext uri="{0D108BD9-81ED-4DB2-BD59-A6C34878D82A}">
                    <a16:rowId xmlns:a16="http://schemas.microsoft.com/office/drawing/2014/main" val="421007128"/>
                  </a:ext>
                </a:extLst>
              </a:tr>
              <a:tr h="0">
                <a:tc>
                  <a:txBody>
                    <a:bodyPr/>
                    <a:lstStyle/>
                    <a:p>
                      <a:r>
                        <a:rPr lang="en-US">
                          <a:effectLst/>
                        </a:rPr>
                        <a:t>Failure (parachute)</a:t>
                      </a:r>
                    </a:p>
                  </a:txBody>
                  <a:tcPr marL="76200" marR="76200" marT="38100" marB="38100" anchor="ctr"/>
                </a:tc>
                <a:tc>
                  <a:txBody>
                    <a:bodyPr/>
                    <a:lstStyle/>
                    <a:p>
                      <a:r>
                        <a:rPr lang="en-US">
                          <a:effectLst/>
                        </a:rPr>
                        <a:t>2</a:t>
                      </a:r>
                    </a:p>
                  </a:txBody>
                  <a:tcPr marL="76200" marR="76200" marT="38100" marB="38100" anchor="ctr"/>
                </a:tc>
                <a:extLst>
                  <a:ext uri="{0D108BD9-81ED-4DB2-BD59-A6C34878D82A}">
                    <a16:rowId xmlns:a16="http://schemas.microsoft.com/office/drawing/2014/main" val="4030141783"/>
                  </a:ext>
                </a:extLst>
              </a:tr>
              <a:tr h="0">
                <a:tc>
                  <a:txBody>
                    <a:bodyPr/>
                    <a:lstStyle/>
                    <a:p>
                      <a:r>
                        <a:rPr lang="en-US">
                          <a:effectLst/>
                        </a:rPr>
                        <a:t>Precluded (drone ship)</a:t>
                      </a:r>
                    </a:p>
                  </a:txBody>
                  <a:tcPr marL="76200" marR="76200" marT="38100" marB="38100" anchor="ctr"/>
                </a:tc>
                <a:tc>
                  <a:txBody>
                    <a:bodyPr/>
                    <a:lstStyle/>
                    <a:p>
                      <a:r>
                        <a:rPr lang="en-US" dirty="0">
                          <a:effectLst/>
                        </a:rPr>
                        <a:t>1</a:t>
                      </a:r>
                    </a:p>
                  </a:txBody>
                  <a:tcPr marL="76200" marR="76200" marT="38100" marB="38100" anchor="ctr"/>
                </a:tc>
                <a:extLst>
                  <a:ext uri="{0D108BD9-81ED-4DB2-BD59-A6C34878D82A}">
                    <a16:rowId xmlns:a16="http://schemas.microsoft.com/office/drawing/2014/main" val="3239627166"/>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Sites Location</a:t>
            </a:r>
            <a:endParaRPr lang="en-US" dirty="0">
              <a:solidFill>
                <a:srgbClr val="0B49CB"/>
              </a:solidFill>
              <a:latin typeface="Abadi"/>
            </a:endParaRPr>
          </a:p>
        </p:txBody>
      </p:sp>
      <p:pic>
        <p:nvPicPr>
          <p:cNvPr id="15" name="Picture 14" descr="A map of the north america&#10;&#10;Description automatically generated">
            <a:extLst>
              <a:ext uri="{FF2B5EF4-FFF2-40B4-BE49-F238E27FC236}">
                <a16:creationId xmlns:a16="http://schemas.microsoft.com/office/drawing/2014/main" id="{7C757655-3D8C-7F55-45D0-50F438652F64}"/>
              </a:ext>
            </a:extLst>
          </p:cNvPr>
          <p:cNvPicPr>
            <a:picLocks noChangeAspect="1"/>
          </p:cNvPicPr>
          <p:nvPr/>
        </p:nvPicPr>
        <p:blipFill>
          <a:blip r:embed="rId3"/>
          <a:stretch>
            <a:fillRect/>
          </a:stretch>
        </p:blipFill>
        <p:spPr>
          <a:xfrm>
            <a:off x="4477431" y="1745235"/>
            <a:ext cx="7137147" cy="4280338"/>
          </a:xfrm>
          <a:prstGeom prst="rect">
            <a:avLst/>
          </a:prstGeom>
        </p:spPr>
      </p:pic>
      <p:sp>
        <p:nvSpPr>
          <p:cNvPr id="17" name="Oval 16">
            <a:extLst>
              <a:ext uri="{FF2B5EF4-FFF2-40B4-BE49-F238E27FC236}">
                <a16:creationId xmlns:a16="http://schemas.microsoft.com/office/drawing/2014/main" id="{58E2C26A-0F3D-0036-9877-6CA686631CE9}"/>
              </a:ext>
            </a:extLst>
          </p:cNvPr>
          <p:cNvSpPr/>
          <p:nvPr/>
        </p:nvSpPr>
        <p:spPr>
          <a:xfrm>
            <a:off x="4834758" y="2806262"/>
            <a:ext cx="924911" cy="924911"/>
          </a:xfrm>
          <a:prstGeom prst="ellipse">
            <a:avLst/>
          </a:prstGeom>
          <a:noFill/>
          <a:ln w="127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9" name="Oval 18">
            <a:extLst>
              <a:ext uri="{FF2B5EF4-FFF2-40B4-BE49-F238E27FC236}">
                <a16:creationId xmlns:a16="http://schemas.microsoft.com/office/drawing/2014/main" id="{D07BB7A7-3377-FE5E-AB1E-56B21CB1E24E}"/>
              </a:ext>
            </a:extLst>
          </p:cNvPr>
          <p:cNvSpPr/>
          <p:nvPr/>
        </p:nvSpPr>
        <p:spPr>
          <a:xfrm>
            <a:off x="9192992" y="3547241"/>
            <a:ext cx="924911" cy="924911"/>
          </a:xfrm>
          <a:prstGeom prst="ellipse">
            <a:avLst/>
          </a:prstGeom>
          <a:noFill/>
          <a:ln w="127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1" name="TextBox 20">
            <a:extLst>
              <a:ext uri="{FF2B5EF4-FFF2-40B4-BE49-F238E27FC236}">
                <a16:creationId xmlns:a16="http://schemas.microsoft.com/office/drawing/2014/main" id="{FFA3547C-5CC6-CB2F-4A6A-5B61608A81FA}"/>
              </a:ext>
            </a:extLst>
          </p:cNvPr>
          <p:cNvSpPr txBox="1"/>
          <p:nvPr/>
        </p:nvSpPr>
        <p:spPr>
          <a:xfrm>
            <a:off x="770011" y="1792013"/>
            <a:ext cx="3468414" cy="2862322"/>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000" dirty="0"/>
              <a:t>In this map we can locate launch sites.</a:t>
            </a:r>
          </a:p>
          <a:p>
            <a:pPr marL="285750" indent="-285750">
              <a:spcAft>
                <a:spcPts val="1200"/>
              </a:spcAft>
              <a:buFont typeface="Arial" panose="020B0604020202020204" pitchFamily="34" charset="0"/>
              <a:buChar char="•"/>
            </a:pPr>
            <a:r>
              <a:rPr lang="en-US" sz="2000" dirty="0"/>
              <a:t>We notice that all sites are close to the coasts.</a:t>
            </a:r>
          </a:p>
          <a:p>
            <a:pPr marL="285750" indent="-285750">
              <a:spcAft>
                <a:spcPts val="1200"/>
              </a:spcAft>
              <a:buFont typeface="Arial" panose="020B0604020202020204" pitchFamily="34" charset="0"/>
              <a:buChar char="•"/>
            </a:pPr>
            <a:r>
              <a:rPr lang="en-US" sz="2000" dirty="0"/>
              <a:t>All the sites located between the latitudes 28 and 35, so they are not so close to the equator.</a:t>
            </a:r>
          </a:p>
        </p:txBody>
      </p:sp>
    </p:spTree>
    <p:extLst>
      <p:ext uri="{BB962C8B-B14F-4D97-AF65-F5344CB8AC3E}">
        <p14:creationId xmlns:p14="http://schemas.microsoft.com/office/powerpoint/2010/main" val="981671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3" name="TextBox 2">
            <a:extLst>
              <a:ext uri="{FF2B5EF4-FFF2-40B4-BE49-F238E27FC236}">
                <a16:creationId xmlns:a16="http://schemas.microsoft.com/office/drawing/2014/main" id="{708A7273-E9C1-7F67-3F40-3A5A3B3BC2B6}"/>
              </a:ext>
            </a:extLst>
          </p:cNvPr>
          <p:cNvSpPr txBox="1"/>
          <p:nvPr/>
        </p:nvSpPr>
        <p:spPr>
          <a:xfrm>
            <a:off x="864219" y="1449658"/>
            <a:ext cx="10537902" cy="4100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20000"/>
              </a:lnSpc>
              <a:spcBef>
                <a:spcPts val="1400"/>
              </a:spcBef>
              <a:buFont typeface="Arial"/>
              <a:buChar char="•"/>
            </a:pPr>
            <a:r>
              <a:rPr lang="en-US" sz="2200" dirty="0">
                <a:solidFill>
                  <a:schemeClr val="accent3">
                    <a:lumMod val="25000"/>
                  </a:schemeClr>
                </a:solidFill>
                <a:latin typeface="Arial"/>
                <a:cs typeface="Arial"/>
              </a:rPr>
              <a:t>Project Background:</a:t>
            </a:r>
          </a:p>
          <a:p>
            <a:pPr marL="800100" lvl="1" indent="-342900">
              <a:lnSpc>
                <a:spcPct val="120000"/>
              </a:lnSpc>
              <a:spcBef>
                <a:spcPts val="1400"/>
              </a:spcBef>
              <a:buFont typeface="Arial"/>
              <a:buChar char="•"/>
            </a:pPr>
            <a:r>
              <a:rPr lang="en-US" sz="1900" dirty="0">
                <a:solidFill>
                  <a:schemeClr val="bg2">
                    <a:lumMod val="50000"/>
                  </a:schemeClr>
                </a:solidFill>
                <a:latin typeface="Calibri"/>
                <a:cs typeface="Calibri"/>
              </a:rPr>
              <a:t>The commercial space age is here, with companies making space travel affordable for everyone. SpaceX leads the industry with accomplishments such as sending spacecraft to the International Space Station, launching Starlink satellite internet constellation, and conducting manned missions. SpaceX's cost-effective approach is due to reusable rocket launches, with Falcon 9 launches priced at $62 million, compared to other providers' $165 million. The first stage of Falcon 9 is critical and can be recovered, but its successful reuse is uncertain. As a data scientists for Space Y, our task is to gather information about SpaceX, create dashboards, and train a machine learning model to predict the reuse of the first stage. </a:t>
            </a:r>
          </a:p>
          <a:p>
            <a:endParaRPr lang="en-US"/>
          </a:p>
          <a:p>
            <a:pPr marL="742950" lvl="1" indent="-285750">
              <a:buFont typeface="Arial"/>
              <a:buChar char="•"/>
            </a:pPr>
            <a:endParaRPr lang="en-US" sz="2200" dirty="0">
              <a:solidFill>
                <a:schemeClr val="accent3">
                  <a:lumMod val="25000"/>
                </a:schemeClr>
              </a:solidFill>
              <a:latin typeface="Arial"/>
              <a:cs typeface="Arial"/>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Success/Failed Launches For Each Site On The Map</a:t>
            </a:r>
            <a:endParaRPr lang="en-US" dirty="0">
              <a:solidFill>
                <a:srgbClr val="0B49CB"/>
              </a:solidFill>
              <a:latin typeface="Abadi"/>
            </a:endParaRPr>
          </a:p>
        </p:txBody>
      </p:sp>
      <p:pic>
        <p:nvPicPr>
          <p:cNvPr id="4" name="Picture 3" descr="A map of the north america&#10;&#10;Description automatically generated">
            <a:extLst>
              <a:ext uri="{FF2B5EF4-FFF2-40B4-BE49-F238E27FC236}">
                <a16:creationId xmlns:a16="http://schemas.microsoft.com/office/drawing/2014/main" id="{16CC768B-C0A9-91B7-EB2A-C72F7C7E8A30}"/>
              </a:ext>
            </a:extLst>
          </p:cNvPr>
          <p:cNvPicPr>
            <a:picLocks noChangeAspect="1"/>
          </p:cNvPicPr>
          <p:nvPr/>
        </p:nvPicPr>
        <p:blipFill>
          <a:blip r:embed="rId3"/>
          <a:stretch>
            <a:fillRect/>
          </a:stretch>
        </p:blipFill>
        <p:spPr>
          <a:xfrm>
            <a:off x="7194864" y="1520854"/>
            <a:ext cx="3619571" cy="2164791"/>
          </a:xfrm>
          <a:prstGeom prst="rect">
            <a:avLst/>
          </a:prstGeom>
        </p:spPr>
      </p:pic>
      <p:sp>
        <p:nvSpPr>
          <p:cNvPr id="13" name="TextBox 12">
            <a:extLst>
              <a:ext uri="{FF2B5EF4-FFF2-40B4-BE49-F238E27FC236}">
                <a16:creationId xmlns:a16="http://schemas.microsoft.com/office/drawing/2014/main" id="{EC2B0652-6E7C-07C9-5923-D714A396D0DE}"/>
              </a:ext>
            </a:extLst>
          </p:cNvPr>
          <p:cNvSpPr txBox="1"/>
          <p:nvPr/>
        </p:nvSpPr>
        <p:spPr>
          <a:xfrm>
            <a:off x="770010" y="1792012"/>
            <a:ext cx="5325989" cy="1015663"/>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000" dirty="0"/>
              <a:t>In this interactive map we can see the locations of launch sites clickable and displays the Success/Failed launches of each site.</a:t>
            </a:r>
          </a:p>
        </p:txBody>
      </p:sp>
      <p:pic>
        <p:nvPicPr>
          <p:cNvPr id="20" name="Picture 19">
            <a:extLst>
              <a:ext uri="{FF2B5EF4-FFF2-40B4-BE49-F238E27FC236}">
                <a16:creationId xmlns:a16="http://schemas.microsoft.com/office/drawing/2014/main" id="{0CDCE62A-6D67-5670-9476-3F7E9FDC44F8}"/>
              </a:ext>
            </a:extLst>
          </p:cNvPr>
          <p:cNvPicPr>
            <a:picLocks noChangeAspect="1"/>
          </p:cNvPicPr>
          <p:nvPr/>
        </p:nvPicPr>
        <p:blipFill>
          <a:blip r:embed="rId4"/>
          <a:stretch>
            <a:fillRect/>
          </a:stretch>
        </p:blipFill>
        <p:spPr>
          <a:xfrm>
            <a:off x="7194866" y="3917696"/>
            <a:ext cx="3619572" cy="230757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Between A Launch Site And Proximities</a:t>
            </a:r>
          </a:p>
        </p:txBody>
      </p:sp>
      <p:pic>
        <p:nvPicPr>
          <p:cNvPr id="4" name="Picture 3">
            <a:extLst>
              <a:ext uri="{FF2B5EF4-FFF2-40B4-BE49-F238E27FC236}">
                <a16:creationId xmlns:a16="http://schemas.microsoft.com/office/drawing/2014/main" id="{7F7C0E0D-D844-BF20-A93E-6D92696EA259}"/>
              </a:ext>
            </a:extLst>
          </p:cNvPr>
          <p:cNvPicPr>
            <a:picLocks noChangeAspect="1"/>
          </p:cNvPicPr>
          <p:nvPr/>
        </p:nvPicPr>
        <p:blipFill>
          <a:blip r:embed="rId3"/>
          <a:stretch>
            <a:fillRect/>
          </a:stretch>
        </p:blipFill>
        <p:spPr>
          <a:xfrm>
            <a:off x="4862194" y="1620359"/>
            <a:ext cx="6423417" cy="3872554"/>
          </a:xfrm>
          <a:prstGeom prst="rect">
            <a:avLst/>
          </a:prstGeom>
        </p:spPr>
      </p:pic>
      <p:sp>
        <p:nvSpPr>
          <p:cNvPr id="6" name="TextBox 5">
            <a:extLst>
              <a:ext uri="{FF2B5EF4-FFF2-40B4-BE49-F238E27FC236}">
                <a16:creationId xmlns:a16="http://schemas.microsoft.com/office/drawing/2014/main" id="{9873F297-16CE-91C7-3501-01563C82A610}"/>
              </a:ext>
            </a:extLst>
          </p:cNvPr>
          <p:cNvSpPr txBox="1"/>
          <p:nvPr/>
        </p:nvSpPr>
        <p:spPr>
          <a:xfrm>
            <a:off x="770011" y="1792013"/>
            <a:ext cx="3468414" cy="3323987"/>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000" dirty="0"/>
              <a:t>In this map we can see the distance between a sample launch site (CCAFS SLC-40) and some proximities.</a:t>
            </a:r>
          </a:p>
          <a:p>
            <a:pPr marL="285750" indent="-285750">
              <a:spcAft>
                <a:spcPts val="1200"/>
              </a:spcAft>
              <a:buFont typeface="Arial" panose="020B0604020202020204" pitchFamily="34" charset="0"/>
              <a:buChar char="•"/>
            </a:pPr>
            <a:r>
              <a:rPr lang="en-US" sz="2000" dirty="0"/>
              <a:t>Although the site is quite close to coastline and railway, however, the distance between it and the nearest city is considered appropriate.</a:t>
            </a:r>
          </a:p>
        </p:txBody>
      </p:sp>
    </p:spTree>
    <p:extLst>
      <p:ext uri="{BB962C8B-B14F-4D97-AF65-F5344CB8AC3E}">
        <p14:creationId xmlns:p14="http://schemas.microsoft.com/office/powerpoint/2010/main" val="2324990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Interactive Dashboard</a:t>
            </a:r>
          </a:p>
        </p:txBody>
      </p:sp>
      <p:pic>
        <p:nvPicPr>
          <p:cNvPr id="7" name="Picture 6">
            <a:extLst>
              <a:ext uri="{FF2B5EF4-FFF2-40B4-BE49-F238E27FC236}">
                <a16:creationId xmlns:a16="http://schemas.microsoft.com/office/drawing/2014/main" id="{C1C2556E-EEDA-DDB4-E2BD-FE4666C04726}"/>
              </a:ext>
            </a:extLst>
          </p:cNvPr>
          <p:cNvPicPr>
            <a:picLocks noChangeAspect="1"/>
          </p:cNvPicPr>
          <p:nvPr/>
        </p:nvPicPr>
        <p:blipFill>
          <a:blip r:embed="rId3"/>
          <a:stretch>
            <a:fillRect/>
          </a:stretch>
        </p:blipFill>
        <p:spPr>
          <a:xfrm>
            <a:off x="5023022" y="1918458"/>
            <a:ext cx="6339030" cy="3444521"/>
          </a:xfrm>
          <a:prstGeom prst="rect">
            <a:avLst/>
          </a:prstGeom>
        </p:spPr>
      </p:pic>
      <p:sp>
        <p:nvSpPr>
          <p:cNvPr id="9" name="TextBox 8">
            <a:extLst>
              <a:ext uri="{FF2B5EF4-FFF2-40B4-BE49-F238E27FC236}">
                <a16:creationId xmlns:a16="http://schemas.microsoft.com/office/drawing/2014/main" id="{4C5EAEBB-8F3E-5AB3-B3F4-7B7A8A392C62}"/>
              </a:ext>
            </a:extLst>
          </p:cNvPr>
          <p:cNvSpPr txBox="1"/>
          <p:nvPr/>
        </p:nvSpPr>
        <p:spPr>
          <a:xfrm>
            <a:off x="770011" y="1792013"/>
            <a:ext cx="3468414" cy="4093428"/>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000" dirty="0"/>
              <a:t>In the interactive dashboard, we can see a </a:t>
            </a:r>
            <a:r>
              <a:rPr lang="en-US" sz="2000" b="1" dirty="0"/>
              <a:t>Pie</a:t>
            </a:r>
            <a:r>
              <a:rPr lang="en-US" sz="2000" dirty="0"/>
              <a:t> chart displays total launches of each site.</a:t>
            </a:r>
          </a:p>
          <a:p>
            <a:pPr marL="285750" indent="-285750">
              <a:spcAft>
                <a:spcPts val="1200"/>
              </a:spcAft>
              <a:buFont typeface="Arial" panose="020B0604020202020204" pitchFamily="34" charset="0"/>
              <a:buChar char="•"/>
            </a:pPr>
            <a:r>
              <a:rPr lang="en-US" sz="2000" dirty="0"/>
              <a:t>The chart legend displays site’s name and its color on the chart.</a:t>
            </a:r>
          </a:p>
          <a:p>
            <a:pPr marL="285750" indent="-285750">
              <a:spcAft>
                <a:spcPts val="1200"/>
              </a:spcAft>
              <a:buFont typeface="Arial" panose="020B0604020202020204" pitchFamily="34" charset="0"/>
              <a:buChar char="•"/>
            </a:pPr>
            <a:r>
              <a:rPr lang="en-US" sz="2000" dirty="0"/>
              <a:t>The dropdown above the pie chart can be used to select a specific launch site, then the chart changes to display the success launces of the site.</a:t>
            </a:r>
          </a:p>
        </p:txBody>
      </p:sp>
    </p:spTree>
    <p:extLst>
      <p:ext uri="{BB962C8B-B14F-4D97-AF65-F5344CB8AC3E}">
        <p14:creationId xmlns:p14="http://schemas.microsoft.com/office/powerpoint/2010/main" val="7001329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Interactive Dashboard</a:t>
            </a:r>
          </a:p>
        </p:txBody>
      </p:sp>
      <p:pic>
        <p:nvPicPr>
          <p:cNvPr id="7" name="Picture 6">
            <a:extLst>
              <a:ext uri="{FF2B5EF4-FFF2-40B4-BE49-F238E27FC236}">
                <a16:creationId xmlns:a16="http://schemas.microsoft.com/office/drawing/2014/main" id="{DA940144-93B0-170C-3D7B-9CA2CE051C59}"/>
              </a:ext>
            </a:extLst>
          </p:cNvPr>
          <p:cNvPicPr>
            <a:picLocks noChangeAspect="1"/>
          </p:cNvPicPr>
          <p:nvPr/>
        </p:nvPicPr>
        <p:blipFill>
          <a:blip r:embed="rId3"/>
          <a:stretch>
            <a:fillRect/>
          </a:stretch>
        </p:blipFill>
        <p:spPr>
          <a:xfrm>
            <a:off x="4784465" y="1903904"/>
            <a:ext cx="6501146" cy="3750661"/>
          </a:xfrm>
          <a:prstGeom prst="rect">
            <a:avLst/>
          </a:prstGeom>
        </p:spPr>
      </p:pic>
      <p:sp>
        <p:nvSpPr>
          <p:cNvPr id="9" name="TextBox 8">
            <a:extLst>
              <a:ext uri="{FF2B5EF4-FFF2-40B4-BE49-F238E27FC236}">
                <a16:creationId xmlns:a16="http://schemas.microsoft.com/office/drawing/2014/main" id="{8431AC63-0905-8ABC-3A6F-69078E2CF12E}"/>
              </a:ext>
            </a:extLst>
          </p:cNvPr>
          <p:cNvSpPr txBox="1"/>
          <p:nvPr/>
        </p:nvSpPr>
        <p:spPr>
          <a:xfrm>
            <a:off x="770011" y="1792013"/>
            <a:ext cx="3468414" cy="1631216"/>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000" dirty="0"/>
              <a:t>As seen on the screenshot, when we select a specific launch site the chart display the success launces of the site.</a:t>
            </a:r>
          </a:p>
        </p:txBody>
      </p:sp>
      <p:pic>
        <p:nvPicPr>
          <p:cNvPr id="11" name="Picture 10">
            <a:extLst>
              <a:ext uri="{FF2B5EF4-FFF2-40B4-BE49-F238E27FC236}">
                <a16:creationId xmlns:a16="http://schemas.microsoft.com/office/drawing/2014/main" id="{10808C3F-6E23-3EFB-B6DF-541373927870}"/>
              </a:ext>
            </a:extLst>
          </p:cNvPr>
          <p:cNvPicPr>
            <a:picLocks noChangeAspect="1"/>
          </p:cNvPicPr>
          <p:nvPr/>
        </p:nvPicPr>
        <p:blipFill>
          <a:blip r:embed="rId4"/>
          <a:stretch>
            <a:fillRect/>
          </a:stretch>
        </p:blipFill>
        <p:spPr>
          <a:xfrm>
            <a:off x="1397001" y="3423229"/>
            <a:ext cx="2214433" cy="2179283"/>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Interactive Dashboard</a:t>
            </a:r>
          </a:p>
        </p:txBody>
      </p:sp>
      <p:pic>
        <p:nvPicPr>
          <p:cNvPr id="4" name="Picture 3">
            <a:extLst>
              <a:ext uri="{FF2B5EF4-FFF2-40B4-BE49-F238E27FC236}">
                <a16:creationId xmlns:a16="http://schemas.microsoft.com/office/drawing/2014/main" id="{DDD33F59-B840-DA7B-A38B-B25F2EA9ED5F}"/>
              </a:ext>
            </a:extLst>
          </p:cNvPr>
          <p:cNvPicPr>
            <a:picLocks noChangeAspect="1"/>
          </p:cNvPicPr>
          <p:nvPr/>
        </p:nvPicPr>
        <p:blipFill>
          <a:blip r:embed="rId3"/>
          <a:stretch>
            <a:fillRect/>
          </a:stretch>
        </p:blipFill>
        <p:spPr>
          <a:xfrm>
            <a:off x="5423738" y="1469160"/>
            <a:ext cx="5861873" cy="4556413"/>
          </a:xfrm>
          <a:prstGeom prst="rect">
            <a:avLst/>
          </a:prstGeom>
        </p:spPr>
      </p:pic>
      <p:sp>
        <p:nvSpPr>
          <p:cNvPr id="6" name="TextBox 5">
            <a:extLst>
              <a:ext uri="{FF2B5EF4-FFF2-40B4-BE49-F238E27FC236}">
                <a16:creationId xmlns:a16="http://schemas.microsoft.com/office/drawing/2014/main" id="{ADB250D8-3150-1BAA-78C0-8ABDCD113BEB}"/>
              </a:ext>
            </a:extLst>
          </p:cNvPr>
          <p:cNvSpPr txBox="1"/>
          <p:nvPr/>
        </p:nvSpPr>
        <p:spPr>
          <a:xfrm>
            <a:off x="770011" y="1792013"/>
            <a:ext cx="3468414" cy="1938992"/>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000" dirty="0"/>
              <a:t>Below the pie chart, we can see a scatter chart that interacts with the above dropdown and a range-slide component represents the payload range in kilogram.</a:t>
            </a:r>
          </a:p>
        </p:txBody>
      </p:sp>
    </p:spTree>
    <p:extLst>
      <p:ext uri="{BB962C8B-B14F-4D97-AF65-F5344CB8AC3E}">
        <p14:creationId xmlns:p14="http://schemas.microsoft.com/office/powerpoint/2010/main" val="2523596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Flowchart: Document 27">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838200" y="171162"/>
            <a:ext cx="2840182" cy="23711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rgbClr val="FFFFFF"/>
                </a:solidFill>
                <a:latin typeface="+mj-lt"/>
                <a:ea typeface="+mj-ea"/>
                <a:cs typeface="+mj-cs"/>
              </a:rPr>
              <a:t>Classification Accuracy</a:t>
            </a:r>
          </a:p>
        </p:txBody>
      </p:sp>
      <p:pic>
        <p:nvPicPr>
          <p:cNvPr id="3" name="Picture 2">
            <a:extLst>
              <a:ext uri="{FF2B5EF4-FFF2-40B4-BE49-F238E27FC236}">
                <a16:creationId xmlns:a16="http://schemas.microsoft.com/office/drawing/2014/main" id="{3A342FE3-2BF7-C6ED-1D07-F6EBE7BA623F}"/>
              </a:ext>
            </a:extLst>
          </p:cNvPr>
          <p:cNvPicPr>
            <a:picLocks noChangeAspect="1"/>
          </p:cNvPicPr>
          <p:nvPr/>
        </p:nvPicPr>
        <p:blipFill>
          <a:blip r:embed="rId2"/>
          <a:stretch>
            <a:fillRect/>
          </a:stretch>
        </p:blipFill>
        <p:spPr>
          <a:xfrm>
            <a:off x="4207933" y="885404"/>
            <a:ext cx="7347537" cy="5088168"/>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10926476" y="6356350"/>
            <a:ext cx="625443" cy="365125"/>
          </a:xfrm>
          <a:noFill/>
        </p:spPr>
        <p:txBody>
          <a:bodyPr vert="horz" lIns="91440" tIns="45720" rIns="91440" bIns="45720" rtlCol="0" anchor="ctr">
            <a:normAutofit/>
          </a:bodyPr>
          <a:lstStyle/>
          <a:p>
            <a:pPr algn="l">
              <a:spcAft>
                <a:spcPts val="600"/>
              </a:spcAft>
            </a:pPr>
            <a:fld id="{5075537C-CA84-1446-933C-8E9D027F9201}" type="slidenum">
              <a:rPr lang="en-US" sz="1200" smtClean="0">
                <a:solidFill>
                  <a:schemeClr val="tx1">
                    <a:tint val="75000"/>
                  </a:schemeClr>
                </a:solidFill>
                <a:latin typeface="+mn-lt"/>
              </a:rPr>
              <a:pPr algn="l">
                <a:spcAft>
                  <a:spcPts val="600"/>
                </a:spcAft>
              </a:pPr>
              <a:t>47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0" name="Picture 9">
            <a:extLst>
              <a:ext uri="{FF2B5EF4-FFF2-40B4-BE49-F238E27FC236}">
                <a16:creationId xmlns:a16="http://schemas.microsoft.com/office/drawing/2014/main" id="{A47211C8-B4CF-0D6C-6352-F6B6420DC9E3}"/>
              </a:ext>
            </a:extLst>
          </p:cNvPr>
          <p:cNvPicPr>
            <a:picLocks noChangeAspect="1"/>
          </p:cNvPicPr>
          <p:nvPr/>
        </p:nvPicPr>
        <p:blipFill>
          <a:blip r:embed="rId3"/>
          <a:stretch>
            <a:fillRect/>
          </a:stretch>
        </p:blipFill>
        <p:spPr>
          <a:xfrm>
            <a:off x="6237361" y="1493290"/>
            <a:ext cx="5048250" cy="4333875"/>
          </a:xfrm>
          <a:prstGeom prst="rect">
            <a:avLst/>
          </a:prstGeom>
        </p:spPr>
      </p:pic>
      <p:sp>
        <p:nvSpPr>
          <p:cNvPr id="11" name="TextBox 10">
            <a:extLst>
              <a:ext uri="{FF2B5EF4-FFF2-40B4-BE49-F238E27FC236}">
                <a16:creationId xmlns:a16="http://schemas.microsoft.com/office/drawing/2014/main" id="{819CD28F-2077-59FD-C2B1-E75ACA5F0AEB}"/>
              </a:ext>
            </a:extLst>
          </p:cNvPr>
          <p:cNvSpPr txBox="1"/>
          <p:nvPr/>
        </p:nvSpPr>
        <p:spPr>
          <a:xfrm>
            <a:off x="770011" y="1497680"/>
            <a:ext cx="5048249"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000" dirty="0"/>
              <a:t>The Confusion Matrix of the models </a:t>
            </a:r>
            <a:r>
              <a:rPr lang="en-US" sz="2000" i="1" u="sng" dirty="0"/>
              <a:t>Logistic Regression, Support Vector Machine (SVM) </a:t>
            </a:r>
            <a:r>
              <a:rPr lang="en-US" sz="2000" dirty="0"/>
              <a:t>and</a:t>
            </a:r>
            <a:r>
              <a:rPr lang="en-US" sz="2000" i="1" u="sng" dirty="0"/>
              <a:t> K-Nearest Neighbors (KNN)</a:t>
            </a:r>
            <a:r>
              <a:rPr lang="en-US" sz="2000" dirty="0"/>
              <a:t>.</a:t>
            </a:r>
          </a:p>
          <a:p>
            <a:pPr marL="285750" indent="-285750">
              <a:spcAft>
                <a:spcPts val="1200"/>
              </a:spcAft>
              <a:buFont typeface="Arial" panose="020B0604020202020204" pitchFamily="34" charset="0"/>
              <a:buChar char="•"/>
            </a:pPr>
            <a:r>
              <a:rPr lang="en-US" sz="2000" dirty="0"/>
              <a:t>The figure shows similarity of accuracy for the three models.</a:t>
            </a:r>
          </a:p>
        </p:txBody>
      </p:sp>
    </p:spTree>
    <p:extLst>
      <p:ext uri="{BB962C8B-B14F-4D97-AF65-F5344CB8AC3E}">
        <p14:creationId xmlns:p14="http://schemas.microsoft.com/office/powerpoint/2010/main" val="36450342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11" name="TextBox 10">
            <a:extLst>
              <a:ext uri="{FF2B5EF4-FFF2-40B4-BE49-F238E27FC236}">
                <a16:creationId xmlns:a16="http://schemas.microsoft.com/office/drawing/2014/main" id="{819CD28F-2077-59FD-C2B1-E75ACA5F0AEB}"/>
              </a:ext>
            </a:extLst>
          </p:cNvPr>
          <p:cNvSpPr txBox="1"/>
          <p:nvPr/>
        </p:nvSpPr>
        <p:spPr>
          <a:xfrm>
            <a:off x="770011" y="1497680"/>
            <a:ext cx="5048249" cy="1477328"/>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000" dirty="0"/>
              <a:t>The Confusion Matrix of the </a:t>
            </a:r>
            <a:r>
              <a:rPr lang="en-US" sz="2000" i="1" u="sng" dirty="0"/>
              <a:t>Decision Tree</a:t>
            </a:r>
            <a:r>
              <a:rPr lang="en-US" sz="2000" dirty="0"/>
              <a:t> model.</a:t>
            </a:r>
          </a:p>
          <a:p>
            <a:pPr marL="285750" indent="-285750">
              <a:spcAft>
                <a:spcPts val="1200"/>
              </a:spcAft>
              <a:buFont typeface="Arial" panose="020B0604020202020204" pitchFamily="34" charset="0"/>
              <a:buChar char="•"/>
            </a:pPr>
            <a:r>
              <a:rPr lang="en-US" sz="2000" dirty="0"/>
              <a:t>The Decision Tree models gives us the best accuracy in prediction.</a:t>
            </a:r>
          </a:p>
        </p:txBody>
      </p:sp>
      <p:pic>
        <p:nvPicPr>
          <p:cNvPr id="3" name="Picture 2">
            <a:extLst>
              <a:ext uri="{FF2B5EF4-FFF2-40B4-BE49-F238E27FC236}">
                <a16:creationId xmlns:a16="http://schemas.microsoft.com/office/drawing/2014/main" id="{BE3B4DD3-C74A-CEB6-F700-63A16F2D5E3A}"/>
              </a:ext>
            </a:extLst>
          </p:cNvPr>
          <p:cNvPicPr>
            <a:picLocks noChangeAspect="1"/>
          </p:cNvPicPr>
          <p:nvPr/>
        </p:nvPicPr>
        <p:blipFill>
          <a:blip r:embed="rId3"/>
          <a:stretch>
            <a:fillRect/>
          </a:stretch>
        </p:blipFill>
        <p:spPr>
          <a:xfrm>
            <a:off x="6096000" y="1497680"/>
            <a:ext cx="5048250" cy="4333875"/>
          </a:xfrm>
          <a:prstGeom prst="rect">
            <a:avLst/>
          </a:prstGeom>
        </p:spPr>
      </p:pic>
    </p:spTree>
    <p:extLst>
      <p:ext uri="{BB962C8B-B14F-4D97-AF65-F5344CB8AC3E}">
        <p14:creationId xmlns:p14="http://schemas.microsoft.com/office/powerpoint/2010/main" val="2554015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F05249F-37D4-B168-095C-FA6DB828D6D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DA9E0EF-863A-8283-E5F7-01F3E0C4DA45}"/>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CA697C09-3A12-F1E3-769F-A9D482B87D93}"/>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3" name="TextBox 2">
            <a:extLst>
              <a:ext uri="{FF2B5EF4-FFF2-40B4-BE49-F238E27FC236}">
                <a16:creationId xmlns:a16="http://schemas.microsoft.com/office/drawing/2014/main" id="{815423D4-B0AE-C210-A9D1-29BAC79778D4}"/>
              </a:ext>
            </a:extLst>
          </p:cNvPr>
          <p:cNvSpPr txBox="1"/>
          <p:nvPr/>
        </p:nvSpPr>
        <p:spPr>
          <a:xfrm>
            <a:off x="864219" y="1449658"/>
            <a:ext cx="10537902" cy="34009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200" dirty="0">
                <a:solidFill>
                  <a:schemeClr val="accent3">
                    <a:lumMod val="25000"/>
                  </a:schemeClr>
                </a:solidFill>
                <a:latin typeface="Arial"/>
                <a:cs typeface="Arial"/>
              </a:rPr>
              <a:t> Problems we are going to solve:</a:t>
            </a:r>
            <a:endParaRPr lang="en-US" dirty="0">
              <a:solidFill>
                <a:schemeClr val="accent3">
                  <a:lumMod val="25000"/>
                </a:schemeClr>
              </a:solidFill>
            </a:endParaRPr>
          </a:p>
          <a:p>
            <a:pPr marL="742950" indent="-285750">
              <a:lnSpc>
                <a:spcPct val="150000"/>
              </a:lnSpc>
              <a:buFont typeface="Arial"/>
              <a:buChar char="•"/>
            </a:pPr>
            <a:r>
              <a:rPr lang="en-US" sz="1900" dirty="0">
                <a:solidFill>
                  <a:schemeClr val="bg2">
                    <a:lumMod val="50000"/>
                  </a:schemeClr>
                </a:solidFill>
                <a:ea typeface="+mn-lt"/>
                <a:cs typeface="+mn-lt"/>
              </a:rPr>
              <a:t>Understand the technical issues that cause fail launches.</a:t>
            </a:r>
          </a:p>
          <a:p>
            <a:pPr marL="742950" lvl="1" indent="-285750">
              <a:lnSpc>
                <a:spcPct val="150000"/>
              </a:lnSpc>
              <a:buFont typeface="Arial"/>
              <a:buChar char="•"/>
            </a:pPr>
            <a:r>
              <a:rPr lang="en-US" sz="1900" dirty="0">
                <a:solidFill>
                  <a:schemeClr val="bg2">
                    <a:lumMod val="50000"/>
                  </a:schemeClr>
                </a:solidFill>
                <a:ea typeface="+mn-lt"/>
                <a:cs typeface="+mn-lt"/>
              </a:rPr>
              <a:t>Determine the best launching sites and circumstances.</a:t>
            </a:r>
            <a:endParaRPr lang="en-US" dirty="0">
              <a:cs typeface="Calibri" panose="020F0502020204030204"/>
            </a:endParaRPr>
          </a:p>
          <a:p>
            <a:pPr marL="742950" lvl="1" indent="-285750">
              <a:lnSpc>
                <a:spcPct val="150000"/>
              </a:lnSpc>
              <a:buFont typeface="Arial"/>
              <a:buChar char="•"/>
            </a:pPr>
            <a:r>
              <a:rPr lang="en-US" sz="1900" dirty="0">
                <a:solidFill>
                  <a:schemeClr val="bg2">
                    <a:lumMod val="50000"/>
                  </a:schemeClr>
                </a:solidFill>
                <a:ea typeface="+mn-lt"/>
                <a:cs typeface="+mn-lt"/>
              </a:rPr>
              <a:t>Determine the price of each launch.</a:t>
            </a:r>
            <a:endParaRPr lang="en-US" dirty="0">
              <a:cs typeface="Calibri" panose="020F0502020204030204"/>
            </a:endParaRPr>
          </a:p>
          <a:p>
            <a:pPr marL="742950" lvl="1" indent="-285750">
              <a:lnSpc>
                <a:spcPct val="150000"/>
              </a:lnSpc>
              <a:buFont typeface="Arial"/>
              <a:buChar char="•"/>
            </a:pPr>
            <a:r>
              <a:rPr lang="en-US" sz="1900" dirty="0">
                <a:solidFill>
                  <a:schemeClr val="bg2">
                    <a:lumMod val="50000"/>
                  </a:schemeClr>
                </a:solidFill>
                <a:ea typeface="+mn-lt"/>
                <a:cs typeface="+mn-lt"/>
              </a:rPr>
              <a:t>Determine if SpaceX will reuse the first stage.</a:t>
            </a:r>
            <a:endParaRPr lang="en-US" dirty="0">
              <a:solidFill>
                <a:schemeClr val="bg2">
                  <a:lumMod val="50000"/>
                </a:schemeClr>
              </a:solidFill>
              <a:ea typeface="+mn-lt"/>
              <a:cs typeface="+mn-lt"/>
            </a:endParaRPr>
          </a:p>
          <a:p>
            <a:pPr marL="742950" lvl="1" indent="-285750">
              <a:lnSpc>
                <a:spcPct val="150000"/>
              </a:lnSpc>
              <a:buFont typeface="Arial"/>
              <a:buChar char="•"/>
            </a:pPr>
            <a:r>
              <a:rPr lang="en-US" sz="1900" dirty="0">
                <a:solidFill>
                  <a:schemeClr val="bg2">
                    <a:lumMod val="50000"/>
                  </a:schemeClr>
                </a:solidFill>
                <a:ea typeface="+mn-lt"/>
                <a:cs typeface="+mn-lt"/>
              </a:rPr>
              <a:t>Instead of using rocket science to determine if the first stage will land successfully, we will train a machine learning model and use public information to predict if SpaceX will reuse the first stage.</a:t>
            </a:r>
            <a:r>
              <a:rPr lang="en-US" sz="1900" dirty="0">
                <a:solidFill>
                  <a:schemeClr val="bg2">
                    <a:lumMod val="50000"/>
                  </a:schemeClr>
                </a:solidFill>
                <a:latin typeface="Calibri"/>
                <a:cs typeface="Calibri"/>
              </a:rPr>
              <a:t>.</a:t>
            </a:r>
            <a:endParaRPr lang="en-US" dirty="0">
              <a:solidFill>
                <a:schemeClr val="bg2">
                  <a:lumMod val="50000"/>
                </a:schemeClr>
              </a:solidFill>
              <a:cs typeface="Calibri" panose="020F0502020204030204"/>
            </a:endParaRPr>
          </a:p>
          <a:p>
            <a:pPr marL="742950" lvl="1" indent="-285750">
              <a:buFont typeface="Arial"/>
              <a:buChar char="•"/>
            </a:pPr>
            <a:endParaRPr lang="en-US" sz="2200" dirty="0">
              <a:solidFill>
                <a:schemeClr val="accent3">
                  <a:lumMod val="25000"/>
                </a:schemeClr>
              </a:solidFill>
              <a:latin typeface="Arial"/>
              <a:cs typeface="Arial"/>
            </a:endParaRPr>
          </a:p>
        </p:txBody>
      </p:sp>
    </p:spTree>
    <p:extLst>
      <p:ext uri="{BB962C8B-B14F-4D97-AF65-F5344CB8AC3E}">
        <p14:creationId xmlns:p14="http://schemas.microsoft.com/office/powerpoint/2010/main" val="14654497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At the end of this study, we can say that the price of launch is predictable.</a:t>
            </a:r>
          </a:p>
          <a:p>
            <a:pPr>
              <a:lnSpc>
                <a:spcPct val="100000"/>
              </a:lnSpc>
              <a:spcBef>
                <a:spcPts val="1400"/>
              </a:spcBef>
            </a:pPr>
            <a:r>
              <a:rPr lang="en-US" sz="2200" dirty="0">
                <a:solidFill>
                  <a:schemeClr val="accent3">
                    <a:lumMod val="25000"/>
                  </a:schemeClr>
                </a:solidFill>
                <a:latin typeface="Abadi" panose="020B0604020104020204" pitchFamily="34" charset="0"/>
              </a:rPr>
              <a:t>The most important parameters to predict are </a:t>
            </a:r>
            <a:r>
              <a:rPr lang="en-US" sz="2200" i="1" u="sng" dirty="0">
                <a:solidFill>
                  <a:schemeClr val="accent3">
                    <a:lumMod val="25000"/>
                  </a:schemeClr>
                </a:solidFill>
                <a:latin typeface="Abadi" panose="020B0604020104020204" pitchFamily="34" charset="0"/>
              </a:rPr>
              <a:t>Payload</a:t>
            </a:r>
            <a:r>
              <a:rPr lang="en-US" sz="2200" u="sng" dirty="0">
                <a:solidFill>
                  <a:schemeClr val="accent3">
                    <a:lumMod val="25000"/>
                  </a:schemeClr>
                </a:solidFill>
                <a:latin typeface="Abadi" panose="020B0604020104020204" pitchFamily="34" charset="0"/>
              </a:rPr>
              <a:t> </a:t>
            </a:r>
            <a:r>
              <a:rPr lang="en-US" sz="2200" i="1" u="sng" dirty="0">
                <a:solidFill>
                  <a:schemeClr val="accent3">
                    <a:lumMod val="25000"/>
                  </a:schemeClr>
                </a:solidFill>
                <a:latin typeface="Abadi" panose="020B0604020104020204" pitchFamily="34" charset="0"/>
              </a:rPr>
              <a:t>Mass</a:t>
            </a:r>
            <a:r>
              <a:rPr lang="en-US" sz="2200" u="sng"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 </a:t>
            </a:r>
            <a:r>
              <a:rPr lang="en-US" sz="2200" i="1" u="sng" dirty="0">
                <a:solidFill>
                  <a:schemeClr val="accent3">
                    <a:lumMod val="25000"/>
                  </a:schemeClr>
                </a:solidFill>
                <a:latin typeface="Abadi" panose="020B0604020104020204" pitchFamily="34" charset="0"/>
              </a:rPr>
              <a:t>Orbit</a:t>
            </a:r>
            <a:r>
              <a:rPr lang="en-US" sz="2200" dirty="0">
                <a:solidFill>
                  <a:schemeClr val="accent3">
                    <a:lumMod val="25000"/>
                  </a:schemeClr>
                </a:solidFill>
                <a:latin typeface="Abadi" panose="020B0604020104020204" pitchFamily="34" charset="0"/>
              </a:rPr>
              <a:t> and </a:t>
            </a:r>
            <a:r>
              <a:rPr lang="en-US" sz="2200" i="1" u="sng" dirty="0">
                <a:solidFill>
                  <a:schemeClr val="accent3">
                    <a:lumMod val="25000"/>
                  </a:schemeClr>
                </a:solidFill>
                <a:latin typeface="Abadi" panose="020B0604020104020204" pitchFamily="34" charset="0"/>
              </a:rPr>
              <a:t>Launch Site</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i="1" dirty="0">
                <a:solidFill>
                  <a:schemeClr val="accent3">
                    <a:lumMod val="25000"/>
                  </a:schemeClr>
                </a:solidFill>
                <a:latin typeface="Abadi" panose="020B0604020104020204" pitchFamily="34" charset="0"/>
              </a:rPr>
              <a:t>Tree Decision</a:t>
            </a:r>
            <a:r>
              <a:rPr lang="en-US" sz="2200" dirty="0">
                <a:solidFill>
                  <a:schemeClr val="accent3">
                    <a:lumMod val="25000"/>
                  </a:schemeClr>
                </a:solidFill>
                <a:latin typeface="Abadi" panose="020B0604020104020204" pitchFamily="34" charset="0"/>
              </a:rPr>
              <a:t> model is the best to use for predicting the price of launch with accuracy % 84.82.</a:t>
            </a:r>
          </a:p>
          <a:p>
            <a:pPr>
              <a:lnSpc>
                <a:spcPct val="100000"/>
              </a:lnSpc>
              <a:spcBef>
                <a:spcPts val="1400"/>
              </a:spcBef>
            </a:pPr>
            <a:r>
              <a:rPr lang="en-US" sz="2200" dirty="0">
                <a:solidFill>
                  <a:schemeClr val="accent3">
                    <a:lumMod val="25000"/>
                  </a:schemeClr>
                </a:solidFill>
                <a:latin typeface="Abadi" panose="020B0604020104020204" pitchFamily="34" charset="0"/>
              </a:rPr>
              <a:t>There is a positive correlation between the payload mass and the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The best orbits for the rocket are: SSO, VLEO, HEO, GEO and LEO.</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Datasets used in the project:</a:t>
            </a: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SpaceX public API: </a:t>
            </a:r>
            <a:r>
              <a:rPr lang="en-US" sz="1800" dirty="0">
                <a:solidFill>
                  <a:schemeClr val="accent3">
                    <a:lumMod val="25000"/>
                  </a:schemeClr>
                </a:solidFill>
                <a:latin typeface="Abadi" panose="020B0604020104020204" pitchFamily="34" charset="0"/>
                <a:hlinkClick r:id="rId4"/>
              </a:rPr>
              <a:t>https://api.spacexdata.com/v4/</a:t>
            </a:r>
            <a:endParaRPr lang="en-US" sz="1800" dirty="0">
              <a:solidFill>
                <a:schemeClr val="accent3">
                  <a:lumMod val="25000"/>
                </a:schemeClr>
              </a:solidFill>
              <a:latin typeface="Abadi" panose="020B0604020104020204" pitchFamily="34" charset="0"/>
            </a:endParaRPr>
          </a:p>
          <a:p>
            <a:pPr marL="800100" lvl="1" indent="-342900">
              <a:lnSpc>
                <a:spcPct val="100000"/>
              </a:lnSpc>
              <a:spcBef>
                <a:spcPts val="1400"/>
              </a:spcBef>
              <a:buFont typeface="+mj-lt"/>
              <a:buAutoNum type="arabicPeriod"/>
            </a:pPr>
            <a:r>
              <a:rPr lang="en-US" sz="1800" dirty="0">
                <a:solidFill>
                  <a:schemeClr val="accent3">
                    <a:lumMod val="25000"/>
                  </a:schemeClr>
                </a:solidFill>
                <a:latin typeface="Abadi" panose="020B0604020104020204" pitchFamily="34" charset="0"/>
              </a:rPr>
              <a:t>List of Falcon 9 and Falcon Heavy launches on Wikipedia: </a:t>
            </a:r>
            <a:r>
              <a:rPr lang="en-US" sz="1800" dirty="0">
                <a:solidFill>
                  <a:schemeClr val="accent3">
                    <a:lumMod val="25000"/>
                  </a:schemeClr>
                </a:solidFill>
                <a:latin typeface="Abadi" panose="020B0604020104020204" pitchFamily="34" charset="0"/>
                <a:hlinkClick r:id="rId5"/>
              </a:rPr>
              <a:t>https://en.wikipedia.org/wiki/List_of_Falcon_9_and_Falcon_Heavy_launches</a:t>
            </a:r>
            <a:endParaRPr lang="en-US" sz="1800" dirty="0">
              <a:solidFill>
                <a:schemeClr val="accent3">
                  <a:lumMod val="25000"/>
                </a:schemeClr>
              </a:solidFill>
              <a:latin typeface="Abadi" panose="020B0604020104020204" pitchFamily="34" charset="0"/>
            </a:endParaRPr>
          </a:p>
          <a:p>
            <a:pPr marL="800100" lvl="1" indent="-342900">
              <a:lnSpc>
                <a:spcPct val="100000"/>
              </a:lnSpc>
              <a:spcBef>
                <a:spcPts val="1400"/>
              </a:spcBef>
              <a:buFont typeface="+mj-lt"/>
              <a:buAutoNum type="arabicPeriod"/>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Project repository on github.com:</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6"/>
              </a:rPr>
              <a:t>https://github.com/hsnapps/python-applied-data-science-capstone</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515600" cy="533268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000" dirty="0">
                <a:solidFill>
                  <a:schemeClr val="accent3">
                    <a:lumMod val="25000"/>
                  </a:schemeClr>
                </a:solidFill>
                <a:latin typeface="Abadi"/>
              </a:rPr>
              <a:t>Data collection methodology:</a:t>
            </a:r>
          </a:p>
          <a:p>
            <a:pPr lvl="1">
              <a:lnSpc>
                <a:spcPct val="120000"/>
              </a:lnSpc>
              <a:spcBef>
                <a:spcPts val="1400"/>
              </a:spcBef>
            </a:pPr>
            <a:r>
              <a:rPr lang="en-US" sz="7200" dirty="0">
                <a:solidFill>
                  <a:schemeClr val="bg2">
                    <a:lumMod val="50000"/>
                  </a:schemeClr>
                </a:solidFill>
                <a:latin typeface="Abadi"/>
              </a:rPr>
              <a:t>Public information from List of "Falcon 9 and Falcon Heavy launches" (Wikipedia).</a:t>
            </a:r>
          </a:p>
          <a:p>
            <a:pPr lvl="1">
              <a:lnSpc>
                <a:spcPct val="120000"/>
              </a:lnSpc>
              <a:spcBef>
                <a:spcPts val="1400"/>
              </a:spcBef>
            </a:pPr>
            <a:r>
              <a:rPr lang="en-US" sz="7200" dirty="0">
                <a:solidFill>
                  <a:schemeClr val="bg2">
                    <a:lumMod val="50000"/>
                  </a:schemeClr>
                </a:solidFill>
                <a:latin typeface="Abadi"/>
              </a:rPr>
              <a:t>SpaceX REST API.</a:t>
            </a:r>
          </a:p>
          <a:p>
            <a:pPr>
              <a:lnSpc>
                <a:spcPct val="120000"/>
              </a:lnSpc>
              <a:spcBef>
                <a:spcPts val="1400"/>
              </a:spcBef>
            </a:pPr>
            <a:r>
              <a:rPr lang="en-US" sz="8000" dirty="0">
                <a:solidFill>
                  <a:schemeClr val="accent3">
                    <a:lumMod val="25000"/>
                  </a:schemeClr>
                </a:solidFill>
                <a:latin typeface="Abadi"/>
              </a:rPr>
              <a:t>Perform data wrangling</a:t>
            </a:r>
          </a:p>
          <a:p>
            <a:pPr lvl="1">
              <a:lnSpc>
                <a:spcPct val="120000"/>
              </a:lnSpc>
              <a:spcBef>
                <a:spcPts val="1400"/>
              </a:spcBef>
            </a:pPr>
            <a:r>
              <a:rPr lang="en-US" sz="7200" dirty="0">
                <a:solidFill>
                  <a:schemeClr val="bg2">
                    <a:lumMod val="50000"/>
                  </a:schemeClr>
                </a:solidFill>
                <a:latin typeface="Abadi"/>
              </a:rPr>
              <a:t>We will convert the [Outcome] to be classified, </a:t>
            </a:r>
            <a:r>
              <a:rPr lang="en-US" sz="7200" u="sng" dirty="0">
                <a:solidFill>
                  <a:schemeClr val="bg2">
                    <a:lumMod val="50000"/>
                  </a:schemeClr>
                </a:solidFill>
                <a:latin typeface="Abadi"/>
              </a:rPr>
              <a:t>0</a:t>
            </a:r>
            <a:r>
              <a:rPr lang="en-US" sz="7200" dirty="0">
                <a:solidFill>
                  <a:schemeClr val="bg2">
                    <a:lumMod val="50000"/>
                  </a:schemeClr>
                </a:solidFill>
                <a:latin typeface="Abadi"/>
              </a:rPr>
              <a:t> (</a:t>
            </a:r>
            <a:r>
              <a:rPr lang="en-US" sz="7200" dirty="0">
                <a:solidFill>
                  <a:schemeClr val="bg2">
                    <a:lumMod val="50000"/>
                  </a:schemeClr>
                </a:solidFill>
                <a:latin typeface="IBM Plex Mono Text"/>
              </a:rPr>
              <a:t>did not land</a:t>
            </a:r>
            <a:r>
              <a:rPr lang="en-US" sz="7200" dirty="0">
                <a:solidFill>
                  <a:schemeClr val="bg2">
                    <a:lumMod val="50000"/>
                  </a:schemeClr>
                </a:solidFill>
                <a:latin typeface="Abadi"/>
              </a:rPr>
              <a:t>) and </a:t>
            </a:r>
            <a:r>
              <a:rPr lang="en-US" sz="7200" u="sng" dirty="0">
                <a:solidFill>
                  <a:schemeClr val="bg2">
                    <a:lumMod val="50000"/>
                  </a:schemeClr>
                </a:solidFill>
                <a:latin typeface="Abadi"/>
              </a:rPr>
              <a:t>1</a:t>
            </a:r>
            <a:r>
              <a:rPr lang="en-US" sz="7200" dirty="0">
                <a:solidFill>
                  <a:schemeClr val="bg2">
                    <a:lumMod val="50000"/>
                  </a:schemeClr>
                </a:solidFill>
                <a:latin typeface="Abadi"/>
              </a:rPr>
              <a:t> (</a:t>
            </a:r>
            <a:r>
              <a:rPr lang="en-US" sz="7200" dirty="0">
                <a:solidFill>
                  <a:schemeClr val="bg2">
                    <a:lumMod val="50000"/>
                  </a:schemeClr>
                </a:solidFill>
                <a:latin typeface="IBM Plex Mono Text"/>
              </a:rPr>
              <a:t>did land</a:t>
            </a:r>
            <a:r>
              <a:rPr lang="en-US" sz="7200" dirty="0">
                <a:solidFill>
                  <a:schemeClr val="bg2">
                    <a:lumMod val="50000"/>
                  </a:schemeClr>
                </a:solidFill>
                <a:latin typeface="Abadi"/>
              </a:rPr>
              <a:t>).</a:t>
            </a:r>
            <a:endParaRPr lang="en-US" sz="2000" dirty="0">
              <a:solidFill>
                <a:schemeClr val="bg2">
                  <a:lumMod val="50000"/>
                </a:schemeClr>
              </a:solidFill>
            </a:endParaRP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7200" dirty="0">
                <a:solidFill>
                  <a:schemeClr val="bg2">
                    <a:lumMod val="50000"/>
                  </a:schemeClr>
                </a:solidFill>
                <a:latin typeface="Abadi"/>
              </a:rPr>
              <a:t>Using 'Exploratory Data Analysis' and observing success rate results.</a:t>
            </a:r>
          </a:p>
          <a:p>
            <a:pPr lvl="1">
              <a:lnSpc>
                <a:spcPct val="120000"/>
              </a:lnSpc>
              <a:spcBef>
                <a:spcPts val="1400"/>
              </a:spcBef>
            </a:pPr>
            <a:r>
              <a:rPr lang="en-US" sz="7200" dirty="0">
                <a:solidFill>
                  <a:schemeClr val="bg2">
                    <a:lumMod val="50000"/>
                  </a:schemeClr>
                </a:solidFill>
                <a:latin typeface="Abadi"/>
              </a:rPr>
              <a:t>In addition, we will determine what attributes are correlated with successful landings.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will use public information about </a:t>
            </a:r>
            <a:r>
              <a:rPr lang="en-US" sz="2200" i="1" dirty="0">
                <a:solidFill>
                  <a:schemeClr val="accent3">
                    <a:lumMod val="25000"/>
                  </a:schemeClr>
                </a:solidFill>
                <a:latin typeface="Abadi"/>
              </a:rPr>
              <a:t>Falcon 9</a:t>
            </a:r>
            <a:r>
              <a:rPr lang="en-US" sz="2200" dirty="0">
                <a:solidFill>
                  <a:schemeClr val="accent3">
                    <a:lumMod val="25000"/>
                  </a:schemeClr>
                </a:solidFill>
                <a:latin typeface="Abadi"/>
              </a:rPr>
              <a:t> rocket, which is available on Wikipedia page (List of Falcon 9 and Falcon Heavy launches) at </a:t>
            </a:r>
            <a:r>
              <a:rPr lang="en-US" sz="2200" dirty="0">
                <a:solidFill>
                  <a:schemeClr val="accent3">
                    <a:lumMod val="25000"/>
                  </a:schemeClr>
                </a:solidFill>
                <a:ea typeface="+mn-lt"/>
                <a:cs typeface="+mn-lt"/>
                <a:hlinkClick r:id="rId3">
                  <a:extLst>
                    <a:ext uri="{A12FA001-AC4F-418D-AE19-62706E023703}">
                      <ahyp:hlinkClr xmlns:ahyp="http://schemas.microsoft.com/office/drawing/2018/hyperlinkcolor" val="tx"/>
                    </a:ext>
                  </a:extLst>
                </a:hlinkClick>
              </a:rPr>
              <a:t>https://en.wikipedia.org/wiki/List_of_Falcon_9_and_Falcon_Heavy_launches</a:t>
            </a:r>
            <a:r>
              <a:rPr lang="en-US" sz="2200" dirty="0">
                <a:solidFill>
                  <a:schemeClr val="accent3">
                    <a:lumMod val="25000"/>
                  </a:schemeClr>
                </a:solidFill>
                <a:ea typeface="+mn-lt"/>
                <a:cs typeface="+mn-lt"/>
              </a:rPr>
              <a:t>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dirty="0"/>
              <a:t>Key Phrases:</a:t>
            </a:r>
          </a:p>
          <a:p>
            <a:pPr lvl="1">
              <a:lnSpc>
                <a:spcPct val="100000"/>
              </a:lnSpc>
              <a:spcBef>
                <a:spcPts val="1400"/>
              </a:spcBef>
            </a:pPr>
            <a:r>
              <a:rPr lang="en-US" sz="1900" dirty="0">
                <a:solidFill>
                  <a:schemeClr val="bg2">
                    <a:lumMod val="50000"/>
                  </a:schemeClr>
                </a:solidFill>
                <a:ea typeface="+mn-lt"/>
                <a:cs typeface="+mn-lt"/>
              </a:rPr>
              <a:t>Data Collection Source: SpaceX launch data gathered from the SpaceX REST API.</a:t>
            </a:r>
          </a:p>
          <a:p>
            <a:pPr lvl="1">
              <a:lnSpc>
                <a:spcPct val="100000"/>
              </a:lnSpc>
              <a:spcBef>
                <a:spcPts val="1400"/>
              </a:spcBef>
            </a:pPr>
            <a:r>
              <a:rPr lang="en-US" sz="1900" dirty="0">
                <a:solidFill>
                  <a:schemeClr val="bg2">
                    <a:lumMod val="50000"/>
                  </a:schemeClr>
                </a:solidFill>
                <a:latin typeface="Calibri" panose="020F0502020204030204"/>
                <a:cs typeface="Calibri" panose="020F0502020204030204"/>
              </a:rPr>
              <a:t>API Endpoint: The SpaceX REST API endpoints start with api.spacexdata.com/v4/ and include /capsules, /cores, and specifically /launches/past.</a:t>
            </a:r>
          </a:p>
          <a:p>
            <a:pPr lvl="1">
              <a:lnSpc>
                <a:spcPct val="100000"/>
              </a:lnSpc>
              <a:spcBef>
                <a:spcPts val="1400"/>
              </a:spcBef>
            </a:pPr>
            <a:r>
              <a:rPr lang="en-US" sz="1900" dirty="0">
                <a:solidFill>
                  <a:schemeClr val="bg2">
                    <a:lumMod val="50000"/>
                  </a:schemeClr>
                </a:solidFill>
                <a:latin typeface="Calibri" panose="020F0502020204030204"/>
                <a:cs typeface="Calibri" panose="020F0502020204030204"/>
              </a:rPr>
              <a:t>Data Transformation: JSON data from the API will be converted to a </a:t>
            </a:r>
            <a:r>
              <a:rPr lang="en-US" sz="1900" dirty="0" err="1">
                <a:solidFill>
                  <a:schemeClr val="bg2">
                    <a:lumMod val="50000"/>
                  </a:schemeClr>
                </a:solidFill>
                <a:latin typeface="Calibri" panose="020F0502020204030204"/>
                <a:cs typeface="Calibri" panose="020F0502020204030204"/>
              </a:rPr>
              <a:t>dataframe</a:t>
            </a:r>
            <a:r>
              <a:rPr lang="en-US" sz="1900" dirty="0">
                <a:solidFill>
                  <a:schemeClr val="bg2">
                    <a:lumMod val="50000"/>
                  </a:schemeClr>
                </a:solidFill>
                <a:latin typeface="Calibri" panose="020F0502020204030204"/>
                <a:cs typeface="Calibri" panose="020F0502020204030204"/>
              </a:rPr>
              <a:t> using the </a:t>
            </a:r>
            <a:r>
              <a:rPr lang="en-US" sz="1900" dirty="0" err="1">
                <a:solidFill>
                  <a:schemeClr val="bg2">
                    <a:lumMod val="50000"/>
                  </a:schemeClr>
                </a:solidFill>
                <a:latin typeface="Calibri" panose="020F0502020204030204"/>
                <a:cs typeface="Calibri" panose="020F0502020204030204"/>
              </a:rPr>
              <a:t>json_normalize</a:t>
            </a:r>
            <a:r>
              <a:rPr lang="en-US" sz="1900" dirty="0">
                <a:solidFill>
                  <a:schemeClr val="bg2">
                    <a:lumMod val="50000"/>
                  </a:schemeClr>
                </a:solidFill>
                <a:latin typeface="Calibri" panose="020F0502020204030204"/>
                <a:cs typeface="Calibri" panose="020F0502020204030204"/>
              </a:rPr>
              <a:t> function.</a:t>
            </a:r>
          </a:p>
          <a:p>
            <a:pPr lvl="1">
              <a:lnSpc>
                <a:spcPct val="100000"/>
              </a:lnSpc>
              <a:spcBef>
                <a:spcPts val="1400"/>
              </a:spcBef>
            </a:pPr>
            <a:r>
              <a:rPr lang="en-US" sz="1900" dirty="0">
                <a:solidFill>
                  <a:schemeClr val="bg2">
                    <a:lumMod val="50000"/>
                  </a:schemeClr>
                </a:solidFill>
                <a:ea typeface="+mn-lt"/>
                <a:cs typeface="+mn-lt"/>
              </a:rPr>
              <a:t>Data Sources: Web scraping of Wiki pages to obtain Falcon 9 launch data.</a:t>
            </a:r>
            <a:endParaRPr lang="en-US" sz="1900" dirty="0">
              <a:solidFill>
                <a:schemeClr val="bg2">
                  <a:lumMod val="50000"/>
                </a:schemeClr>
              </a:solidFill>
              <a:latin typeface="Calibri" panose="020F0502020204030204"/>
              <a:cs typeface="Calibri" panose="020F0502020204030204"/>
            </a:endParaRPr>
          </a:p>
          <a:p>
            <a:pPr marL="0" indent="0">
              <a:buNone/>
            </a:pPr>
            <a:endParaRPr lang="en-US">
              <a:solidFill>
                <a:srgbClr val="000000"/>
              </a:solidFill>
              <a:latin typeface="Calibri" panose="020F0502020204030204"/>
              <a:cs typeface="Calibri" panose="020F050202020403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FCCE6AE3-F580-A44D-FB6A-F22DB6A43E74}"/>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B8C3695-23D1-D218-69D0-24CF1054FB05}"/>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C1D28887-4066-E685-55BC-9A8D7D961ED2}"/>
              </a:ext>
            </a:extLst>
          </p:cNvPr>
          <p:cNvSpPr>
            <a:spLocks noGrp="1"/>
          </p:cNvSpPr>
          <p:nvPr>
            <p:ph idx="4294967295"/>
          </p:nvPr>
        </p:nvSpPr>
        <p:spPr>
          <a:xfrm>
            <a:off x="770011" y="1825625"/>
            <a:ext cx="10515600" cy="4351338"/>
          </a:xfrm>
          <a:prstGeom prst="rect">
            <a:avLst/>
          </a:prstGeom>
        </p:spPr>
        <p:txBody>
          <a:bodyPr lIns="91440" tIns="45720" rIns="91440" bIns="45720" anchor="t"/>
          <a:lstStyle/>
          <a:p>
            <a:pPr>
              <a:lnSpc>
                <a:spcPct val="100000"/>
              </a:lnSpc>
              <a:spcBef>
                <a:spcPts val="1400"/>
              </a:spcBef>
            </a:pPr>
            <a:r>
              <a:rPr lang="en-US" dirty="0"/>
              <a:t>Key Phrases </a:t>
            </a:r>
            <a:r>
              <a:rPr lang="en-US" sz="1600" dirty="0"/>
              <a:t>(Continued...)</a:t>
            </a:r>
            <a:r>
              <a:rPr lang="en-US" dirty="0"/>
              <a:t>:</a:t>
            </a:r>
          </a:p>
          <a:p>
            <a:pPr lvl="1">
              <a:lnSpc>
                <a:spcPct val="100000"/>
              </a:lnSpc>
              <a:spcBef>
                <a:spcPts val="1400"/>
              </a:spcBef>
            </a:pPr>
            <a:r>
              <a:rPr lang="en-US" sz="1900" dirty="0">
                <a:solidFill>
                  <a:schemeClr val="bg2">
                    <a:lumMod val="50000"/>
                  </a:schemeClr>
                </a:solidFill>
                <a:ea typeface="+mn-lt"/>
                <a:cs typeface="+mn-lt"/>
              </a:rPr>
              <a:t>Data Wrangling: Wrangling data using an </a:t>
            </a:r>
            <a:r>
              <a:rPr lang="en-US" sz="1900" dirty="0">
                <a:solidFill>
                  <a:schemeClr val="bg2">
                    <a:lumMod val="50000"/>
                  </a:schemeClr>
                </a:solidFill>
                <a:latin typeface="Calibri" panose="020F0502020204030204"/>
                <a:cs typeface="Calibri" panose="020F0502020204030204"/>
              </a:rPr>
              <a:t>API, sampling data, and dealing with null values.</a:t>
            </a:r>
          </a:p>
          <a:p>
            <a:pPr lvl="1">
              <a:lnSpc>
                <a:spcPct val="100000"/>
              </a:lnSpc>
              <a:spcBef>
                <a:spcPts val="1400"/>
              </a:spcBef>
            </a:pPr>
            <a:r>
              <a:rPr lang="en-US" sz="1900" dirty="0">
                <a:solidFill>
                  <a:schemeClr val="bg2">
                    <a:lumMod val="50000"/>
                  </a:schemeClr>
                </a:solidFill>
                <a:latin typeface="Calibri" panose="020F0502020204030204"/>
                <a:cs typeface="Calibri" panose="020F0502020204030204"/>
              </a:rPr>
              <a:t>Filtering Data: Filtering out Falcon 1 launches from the dataset.</a:t>
            </a:r>
          </a:p>
          <a:p>
            <a:pPr lvl="1">
              <a:lnSpc>
                <a:spcPct val="100000"/>
              </a:lnSpc>
              <a:spcBef>
                <a:spcPts val="1400"/>
              </a:spcBef>
            </a:pPr>
            <a:r>
              <a:rPr lang="en-US" sz="1900" dirty="0">
                <a:solidFill>
                  <a:schemeClr val="bg2">
                    <a:lumMod val="50000"/>
                  </a:schemeClr>
                </a:solidFill>
                <a:latin typeface="Calibri" panose="020F0502020204030204"/>
                <a:cs typeface="Calibri" panose="020F0502020204030204"/>
              </a:rPr>
              <a:t>Handling Null Values: Calculating the mean of </a:t>
            </a:r>
            <a:r>
              <a:rPr lang="en-US" sz="1900" dirty="0" err="1">
                <a:solidFill>
                  <a:schemeClr val="bg2">
                    <a:lumMod val="50000"/>
                  </a:schemeClr>
                </a:solidFill>
                <a:latin typeface="Calibri" panose="020F0502020204030204"/>
                <a:cs typeface="Calibri" panose="020F0502020204030204"/>
              </a:rPr>
              <a:t>PayloadMass</a:t>
            </a:r>
            <a:r>
              <a:rPr lang="en-US" sz="1900" dirty="0">
                <a:solidFill>
                  <a:schemeClr val="bg2">
                    <a:lumMod val="50000"/>
                  </a:schemeClr>
                </a:solidFill>
                <a:latin typeface="Calibri" panose="020F0502020204030204"/>
                <a:cs typeface="Calibri" panose="020F0502020204030204"/>
              </a:rPr>
              <a:t> data and replacing null values with the mean.</a:t>
            </a:r>
          </a:p>
          <a:p>
            <a:pPr lvl="1">
              <a:lnSpc>
                <a:spcPct val="100000"/>
              </a:lnSpc>
              <a:spcBef>
                <a:spcPts val="1400"/>
              </a:spcBef>
            </a:pPr>
            <a:r>
              <a:rPr lang="en-US" sz="1900" dirty="0">
                <a:solidFill>
                  <a:schemeClr val="bg2">
                    <a:lumMod val="50000"/>
                  </a:schemeClr>
                </a:solidFill>
                <a:latin typeface="Calibri" panose="020F0502020204030204"/>
                <a:cs typeface="Calibri" panose="020F0502020204030204"/>
              </a:rPr>
              <a:t>Data Quality: Dealing with NULL values in </a:t>
            </a:r>
            <a:r>
              <a:rPr lang="en-US" sz="1900" dirty="0" err="1">
                <a:solidFill>
                  <a:schemeClr val="bg2">
                    <a:lumMod val="50000"/>
                  </a:schemeClr>
                </a:solidFill>
                <a:latin typeface="Calibri" panose="020F0502020204030204"/>
                <a:cs typeface="Calibri" panose="020F0502020204030204"/>
              </a:rPr>
              <a:t>PayloadMass</a:t>
            </a:r>
            <a:r>
              <a:rPr lang="en-US" sz="1900" dirty="0">
                <a:solidFill>
                  <a:schemeClr val="bg2">
                    <a:lumMod val="50000"/>
                  </a:schemeClr>
                </a:solidFill>
                <a:latin typeface="Calibri" panose="020F0502020204030204"/>
                <a:cs typeface="Calibri" panose="020F0502020204030204"/>
              </a:rPr>
              <a:t> and leaving the column </a:t>
            </a:r>
            <a:r>
              <a:rPr lang="en-US" sz="1900" dirty="0" err="1">
                <a:solidFill>
                  <a:schemeClr val="bg2">
                    <a:lumMod val="50000"/>
                  </a:schemeClr>
                </a:solidFill>
                <a:latin typeface="Calibri" panose="020F0502020204030204"/>
                <a:cs typeface="Calibri" panose="020F0502020204030204"/>
              </a:rPr>
              <a:t>LandingPad</a:t>
            </a:r>
            <a:r>
              <a:rPr lang="en-US" sz="1900" dirty="0">
                <a:solidFill>
                  <a:schemeClr val="bg2">
                    <a:lumMod val="50000"/>
                  </a:schemeClr>
                </a:solidFill>
                <a:latin typeface="Calibri" panose="020F0502020204030204"/>
                <a:cs typeface="Calibri" panose="020F0502020204030204"/>
              </a:rPr>
              <a:t> with NULL values for one hot encoding.</a:t>
            </a:r>
          </a:p>
          <a:p>
            <a:pPr marL="0" indent="0">
              <a:buNone/>
            </a:pPr>
            <a:endParaRPr lang="en-US" dirty="0">
              <a:solidFill>
                <a:srgbClr val="000000"/>
              </a:solidFill>
              <a:latin typeface="Calibri" panose="020F0502020204030204"/>
              <a:cs typeface="Calibri" panose="020F0502020204030204"/>
            </a:endParaRPr>
          </a:p>
        </p:txBody>
      </p:sp>
      <p:sp>
        <p:nvSpPr>
          <p:cNvPr id="12" name="Title 1">
            <a:extLst>
              <a:ext uri="{FF2B5EF4-FFF2-40B4-BE49-F238E27FC236}">
                <a16:creationId xmlns:a16="http://schemas.microsoft.com/office/drawing/2014/main" id="{6EADCA83-CB59-1E79-9E85-B67E2014ACD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a:t>
            </a:r>
            <a:r>
              <a:rPr lang="en-US" sz="1900" dirty="0">
                <a:solidFill>
                  <a:srgbClr val="0B49CB"/>
                </a:solidFill>
                <a:latin typeface="Abadi"/>
              </a:rPr>
              <a:t>(Continued..)</a:t>
            </a:r>
            <a:endParaRPr lang="en-US" sz="1900">
              <a:solidFill>
                <a:srgbClr val="0B49CB"/>
              </a:solidFill>
            </a:endParaRPr>
          </a:p>
        </p:txBody>
      </p:sp>
    </p:spTree>
    <p:extLst>
      <p:ext uri="{BB962C8B-B14F-4D97-AF65-F5344CB8AC3E}">
        <p14:creationId xmlns:p14="http://schemas.microsoft.com/office/powerpoint/2010/main" val="3337627385"/>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1445</TotalTime>
  <Words>3616</Words>
  <Application>Microsoft Office PowerPoint</Application>
  <PresentationFormat>Widescreen</PresentationFormat>
  <Paragraphs>475</Paragraphs>
  <Slides>52</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52</vt:i4>
      </vt:variant>
    </vt:vector>
  </HeadingPairs>
  <TitlesOfParts>
    <vt:vector size="61" baseType="lpstr">
      <vt:lpstr>Abadi</vt:lpstr>
      <vt:lpstr>Arial</vt:lpstr>
      <vt:lpstr>Calibri</vt:lpstr>
      <vt:lpstr>Courier New</vt:lpstr>
      <vt:lpstr>IBM Plex Mono SemiBold</vt:lpstr>
      <vt:lpstr>IBM Plex Mono Text</vt:lpstr>
      <vt:lpstr>Wingdings</vt:lpstr>
      <vt:lpstr>Wingdings 2</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Hassan Baabdullah</cp:lastModifiedBy>
  <cp:revision>880</cp:revision>
  <dcterms:created xsi:type="dcterms:W3CDTF">2021-04-29T18:58:34Z</dcterms:created>
  <dcterms:modified xsi:type="dcterms:W3CDTF">2024-01-20T10:48:36Z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